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  <p:sldMasterId id="2147483668" r:id="rId2"/>
    <p:sldMasterId id="2147483739" r:id="rId3"/>
  </p:sldMasterIdLst>
  <p:notesMasterIdLst>
    <p:notesMasterId r:id="rId10"/>
  </p:notesMasterIdLst>
  <p:sldIdLst>
    <p:sldId id="284" r:id="rId4"/>
    <p:sldId id="370" r:id="rId5"/>
    <p:sldId id="285" r:id="rId6"/>
    <p:sldId id="1115" r:id="rId7"/>
    <p:sldId id="1116" r:id="rId8"/>
    <p:sldId id="111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B31B1B"/>
    <a:srgbClr val="008080"/>
    <a:srgbClr val="FFFFFF"/>
    <a:srgbClr val="006699"/>
    <a:srgbClr val="00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328EC-A8B1-49F2-8DA3-E183CCCB1955}" v="56" dt="2021-09-30T17:31:41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9" autoAdjust="0"/>
    <p:restoredTop sz="93792" autoAdjust="0"/>
  </p:normalViewPr>
  <p:slideViewPr>
    <p:cSldViewPr snapToGrid="0">
      <p:cViewPr varScale="1">
        <p:scale>
          <a:sx n="143" d="100"/>
          <a:sy n="143" d="100"/>
        </p:scale>
        <p:origin x="61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Newman" userId="8837c670b1e13b25" providerId="LiveId" clId="{87E328EC-A8B1-49F2-8DA3-E183CCCB1955}"/>
    <pc:docChg chg="undo custSel addSld delSld modSld sldOrd">
      <pc:chgData name="Amy Newman" userId="8837c670b1e13b25" providerId="LiveId" clId="{87E328EC-A8B1-49F2-8DA3-E183CCCB1955}" dt="2021-09-30T17:31:41.370" v="635" actId="20577"/>
      <pc:docMkLst>
        <pc:docMk/>
      </pc:docMkLst>
      <pc:sldChg chg="del">
        <pc:chgData name="Amy Newman" userId="8837c670b1e13b25" providerId="LiveId" clId="{87E328EC-A8B1-49F2-8DA3-E183CCCB1955}" dt="2021-09-30T17:18:29.987" v="364" actId="47"/>
        <pc:sldMkLst>
          <pc:docMk/>
          <pc:sldMk cId="2559406938" sldId="266"/>
        </pc:sldMkLst>
      </pc:sldChg>
      <pc:sldChg chg="addSp delSp modSp mod">
        <pc:chgData name="Amy Newman" userId="8837c670b1e13b25" providerId="LiveId" clId="{87E328EC-A8B1-49F2-8DA3-E183CCCB1955}" dt="2021-09-30T17:12:36.317" v="108" actId="179"/>
        <pc:sldMkLst>
          <pc:docMk/>
          <pc:sldMk cId="1906231867" sldId="284"/>
        </pc:sldMkLst>
        <pc:spChg chg="del">
          <ac:chgData name="Amy Newman" userId="8837c670b1e13b25" providerId="LiveId" clId="{87E328EC-A8B1-49F2-8DA3-E183CCCB1955}" dt="2021-09-30T17:10:00.056" v="15" actId="478"/>
          <ac:spMkLst>
            <pc:docMk/>
            <pc:sldMk cId="1906231867" sldId="284"/>
            <ac:spMk id="2" creationId="{1C68D2BF-75EA-42B1-BD2D-6CA481616B8E}"/>
          </ac:spMkLst>
        </pc:spChg>
        <pc:spChg chg="del">
          <ac:chgData name="Amy Newman" userId="8837c670b1e13b25" providerId="LiveId" clId="{87E328EC-A8B1-49F2-8DA3-E183CCCB1955}" dt="2021-09-30T17:10:58.738" v="88" actId="478"/>
          <ac:spMkLst>
            <pc:docMk/>
            <pc:sldMk cId="1906231867" sldId="284"/>
            <ac:spMk id="3" creationId="{00000000-0000-0000-0000-000000000000}"/>
          </ac:spMkLst>
        </pc:spChg>
        <pc:spChg chg="mod">
          <ac:chgData name="Amy Newman" userId="8837c670b1e13b25" providerId="LiveId" clId="{87E328EC-A8B1-49F2-8DA3-E183CCCB1955}" dt="2021-09-30T17:12:36.317" v="108" actId="179"/>
          <ac:spMkLst>
            <pc:docMk/>
            <pc:sldMk cId="1906231867" sldId="284"/>
            <ac:spMk id="13" creationId="{00000000-0000-0000-0000-000000000000}"/>
          </ac:spMkLst>
        </pc:spChg>
        <pc:spChg chg="mod">
          <ac:chgData name="Amy Newman" userId="8837c670b1e13b25" providerId="LiveId" clId="{87E328EC-A8B1-49F2-8DA3-E183CCCB1955}" dt="2021-09-30T17:09:54.063" v="14" actId="20577"/>
          <ac:spMkLst>
            <pc:docMk/>
            <pc:sldMk cId="1906231867" sldId="284"/>
            <ac:spMk id="15" creationId="{00000000-0000-0000-0000-000000000000}"/>
          </ac:spMkLst>
        </pc:spChg>
        <pc:picChg chg="del">
          <ac:chgData name="Amy Newman" userId="8837c670b1e13b25" providerId="LiveId" clId="{87E328EC-A8B1-49F2-8DA3-E183CCCB1955}" dt="2021-09-30T17:10:02.193" v="16" actId="478"/>
          <ac:picMkLst>
            <pc:docMk/>
            <pc:sldMk cId="1906231867" sldId="284"/>
            <ac:picMk id="5" creationId="{8852FC3A-AC7F-4381-B56E-21CCA11393BB}"/>
          </ac:picMkLst>
        </pc:picChg>
        <pc:picChg chg="add mod">
          <ac:chgData name="Amy Newman" userId="8837c670b1e13b25" providerId="LiveId" clId="{87E328EC-A8B1-49F2-8DA3-E183CCCB1955}" dt="2021-09-30T17:12:08.591" v="100" actId="1076"/>
          <ac:picMkLst>
            <pc:docMk/>
            <pc:sldMk cId="1906231867" sldId="284"/>
            <ac:picMk id="6" creationId="{D3C682F7-ABD1-4E07-96C2-F50BC1D03950}"/>
          </ac:picMkLst>
        </pc:picChg>
        <pc:picChg chg="add mod">
          <ac:chgData name="Amy Newman" userId="8837c670b1e13b25" providerId="LiveId" clId="{87E328EC-A8B1-49F2-8DA3-E183CCCB1955}" dt="2021-09-30T17:11:25.347" v="95" actId="1076"/>
          <ac:picMkLst>
            <pc:docMk/>
            <pc:sldMk cId="1906231867" sldId="284"/>
            <ac:picMk id="8" creationId="{5C7BE5DD-C2C1-45C0-9F18-299A016B9891}"/>
          </ac:picMkLst>
        </pc:picChg>
        <pc:picChg chg="del">
          <ac:chgData name="Amy Newman" userId="8837c670b1e13b25" providerId="LiveId" clId="{87E328EC-A8B1-49F2-8DA3-E183CCCB1955}" dt="2021-09-30T17:09:44.365" v="0" actId="478"/>
          <ac:picMkLst>
            <pc:docMk/>
            <pc:sldMk cId="1906231867" sldId="284"/>
            <ac:picMk id="2050" creationId="{CB5D9735-7AC5-4ADA-BD98-4C7AC264398C}"/>
          </ac:picMkLst>
        </pc:picChg>
      </pc:sldChg>
      <pc:sldChg chg="delSp modSp mod">
        <pc:chgData name="Amy Newman" userId="8837c670b1e13b25" providerId="LiveId" clId="{87E328EC-A8B1-49F2-8DA3-E183CCCB1955}" dt="2021-09-30T17:30:28.916" v="623" actId="404"/>
        <pc:sldMkLst>
          <pc:docMk/>
          <pc:sldMk cId="1354015215" sldId="285"/>
        </pc:sldMkLst>
        <pc:spChg chg="mod">
          <ac:chgData name="Amy Newman" userId="8837c670b1e13b25" providerId="LiveId" clId="{87E328EC-A8B1-49F2-8DA3-E183CCCB1955}" dt="2021-09-30T17:18:41.964" v="418" actId="20577"/>
          <ac:spMkLst>
            <pc:docMk/>
            <pc:sldMk cId="1354015215" sldId="285"/>
            <ac:spMk id="2" creationId="{F74C27EF-F73F-40EB-8A5C-528BCC3BDD76}"/>
          </ac:spMkLst>
        </pc:spChg>
        <pc:spChg chg="del">
          <ac:chgData name="Amy Newman" userId="8837c670b1e13b25" providerId="LiveId" clId="{87E328EC-A8B1-49F2-8DA3-E183CCCB1955}" dt="2021-09-30T17:18:56.762" v="439" actId="478"/>
          <ac:spMkLst>
            <pc:docMk/>
            <pc:sldMk cId="1354015215" sldId="285"/>
            <ac:spMk id="3" creationId="{498624D9-2239-41E8-BF18-4D591B05ACAB}"/>
          </ac:spMkLst>
        </pc:spChg>
        <pc:spChg chg="del">
          <ac:chgData name="Amy Newman" userId="8837c670b1e13b25" providerId="LiveId" clId="{87E328EC-A8B1-49F2-8DA3-E183CCCB1955}" dt="2021-09-30T17:18:54.839" v="438" actId="478"/>
          <ac:spMkLst>
            <pc:docMk/>
            <pc:sldMk cId="1354015215" sldId="285"/>
            <ac:spMk id="4" creationId="{047E437D-AA88-4016-A30A-3903DE44E7CA}"/>
          </ac:spMkLst>
        </pc:spChg>
        <pc:spChg chg="mod">
          <ac:chgData name="Amy Newman" userId="8837c670b1e13b25" providerId="LiveId" clId="{87E328EC-A8B1-49F2-8DA3-E183CCCB1955}" dt="2021-09-30T17:30:21.500" v="621" actId="20577"/>
          <ac:spMkLst>
            <pc:docMk/>
            <pc:sldMk cId="1354015215" sldId="285"/>
            <ac:spMk id="5" creationId="{620A9B50-66F1-46C6-84EA-8927B5659F63}"/>
          </ac:spMkLst>
        </pc:spChg>
        <pc:spChg chg="mod">
          <ac:chgData name="Amy Newman" userId="8837c670b1e13b25" providerId="LiveId" clId="{87E328EC-A8B1-49F2-8DA3-E183CCCB1955}" dt="2021-09-30T17:18:46.853" v="425" actId="20577"/>
          <ac:spMkLst>
            <pc:docMk/>
            <pc:sldMk cId="1354015215" sldId="285"/>
            <ac:spMk id="6" creationId="{3702CBDC-F9B9-4CEC-8108-C7833264219E}"/>
          </ac:spMkLst>
        </pc:spChg>
        <pc:spChg chg="del">
          <ac:chgData name="Amy Newman" userId="8837c670b1e13b25" providerId="LiveId" clId="{87E328EC-A8B1-49F2-8DA3-E183CCCB1955}" dt="2021-09-30T17:18:56.762" v="439" actId="478"/>
          <ac:spMkLst>
            <pc:docMk/>
            <pc:sldMk cId="1354015215" sldId="285"/>
            <ac:spMk id="8" creationId="{0D250FAA-26C8-4F6E-8776-CA539BE34BCD}"/>
          </ac:spMkLst>
        </pc:spChg>
        <pc:spChg chg="mod">
          <ac:chgData name="Amy Newman" userId="8837c670b1e13b25" providerId="LiveId" clId="{87E328EC-A8B1-49F2-8DA3-E183CCCB1955}" dt="2021-09-30T17:30:28.916" v="623" actId="404"/>
          <ac:spMkLst>
            <pc:docMk/>
            <pc:sldMk cId="1354015215" sldId="285"/>
            <ac:spMk id="9" creationId="{A87DB7EB-CFC2-4B9B-9807-FD1096E60E44}"/>
          </ac:spMkLst>
        </pc:spChg>
        <pc:spChg chg="mod">
          <ac:chgData name="Amy Newman" userId="8837c670b1e13b25" providerId="LiveId" clId="{87E328EC-A8B1-49F2-8DA3-E183CCCB1955}" dt="2021-09-30T17:18:51.544" v="437" actId="20577"/>
          <ac:spMkLst>
            <pc:docMk/>
            <pc:sldMk cId="1354015215" sldId="285"/>
            <ac:spMk id="10" creationId="{16FD0E6B-7E8F-484A-A341-6C42A77439E4}"/>
          </ac:spMkLst>
        </pc:spChg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430616081" sldId="286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2510039471" sldId="340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524294473" sldId="345"/>
        </pc:sldMkLst>
      </pc:sldChg>
      <pc:sldChg chg="addSp delSp modSp mod addAnim delAnim modAnim">
        <pc:chgData name="Amy Newman" userId="8837c670b1e13b25" providerId="LiveId" clId="{87E328EC-A8B1-49F2-8DA3-E183CCCB1955}" dt="2021-09-30T17:19:57.568" v="446" actId="12"/>
        <pc:sldMkLst>
          <pc:docMk/>
          <pc:sldMk cId="26313373" sldId="370"/>
        </pc:sldMkLst>
        <pc:spChg chg="mod">
          <ac:chgData name="Amy Newman" userId="8837c670b1e13b25" providerId="LiveId" clId="{87E328EC-A8B1-49F2-8DA3-E183CCCB1955}" dt="2021-09-30T17:15:24.670" v="240" actId="20577"/>
          <ac:spMkLst>
            <pc:docMk/>
            <pc:sldMk cId="26313373" sldId="370"/>
            <ac:spMk id="2" creationId="{85C396E9-5230-40F2-B337-D0A0FDA308A4}"/>
          </ac:spMkLst>
        </pc:spChg>
        <pc:spChg chg="add del mod">
          <ac:chgData name="Amy Newman" userId="8837c670b1e13b25" providerId="LiveId" clId="{87E328EC-A8B1-49F2-8DA3-E183CCCB1955}" dt="2021-09-30T17:16:04.352" v="347" actId="20577"/>
          <ac:spMkLst>
            <pc:docMk/>
            <pc:sldMk cId="26313373" sldId="370"/>
            <ac:spMk id="3" creationId="{90158781-32D8-49DF-8B51-C0E31C394D8B}"/>
          </ac:spMkLst>
        </pc:spChg>
        <pc:spChg chg="add del mod">
          <ac:chgData name="Amy Newman" userId="8837c670b1e13b25" providerId="LiveId" clId="{87E328EC-A8B1-49F2-8DA3-E183CCCB1955}" dt="2021-09-30T17:16:25.726" v="349" actId="14100"/>
          <ac:spMkLst>
            <pc:docMk/>
            <pc:sldMk cId="26313373" sldId="370"/>
            <ac:spMk id="7" creationId="{2F00D59D-F71F-4752-8793-F3B14A92B64C}"/>
          </ac:spMkLst>
        </pc:spChg>
        <pc:spChg chg="add del mod">
          <ac:chgData name="Amy Newman" userId="8837c670b1e13b25" providerId="LiveId" clId="{87E328EC-A8B1-49F2-8DA3-E183CCCB1955}" dt="2021-09-30T17:19:57.568" v="446" actId="12"/>
          <ac:spMkLst>
            <pc:docMk/>
            <pc:sldMk cId="26313373" sldId="370"/>
            <ac:spMk id="9" creationId="{338E2933-E9CB-4A34-9D58-56B91BC6C8D1}"/>
          </ac:spMkLst>
        </pc:spChg>
        <pc:spChg chg="add del mod">
          <ac:chgData name="Amy Newman" userId="8837c670b1e13b25" providerId="LiveId" clId="{87E328EC-A8B1-49F2-8DA3-E183CCCB1955}" dt="2021-09-30T17:15:36.533" v="267" actId="20577"/>
          <ac:spMkLst>
            <pc:docMk/>
            <pc:sldMk cId="26313373" sldId="370"/>
            <ac:spMk id="10" creationId="{AB813CC6-4C0D-41F4-8ADC-324474E92921}"/>
          </ac:spMkLst>
        </pc:spChg>
        <pc:spChg chg="add del mod">
          <ac:chgData name="Amy Newman" userId="8837c670b1e13b25" providerId="LiveId" clId="{87E328EC-A8B1-49F2-8DA3-E183CCCB1955}" dt="2021-09-30T17:15:40.875" v="280" actId="20577"/>
          <ac:spMkLst>
            <pc:docMk/>
            <pc:sldMk cId="26313373" sldId="370"/>
            <ac:spMk id="11" creationId="{D3A2C224-FB54-487E-88E2-E1FB856957E7}"/>
          </ac:spMkLst>
        </pc:spChg>
        <pc:spChg chg="add del mod">
          <ac:chgData name="Amy Newman" userId="8837c670b1e13b25" providerId="LiveId" clId="{87E328EC-A8B1-49F2-8DA3-E183CCCB1955}" dt="2021-09-30T17:14:57.408" v="161" actId="22"/>
          <ac:spMkLst>
            <pc:docMk/>
            <pc:sldMk cId="26313373" sldId="370"/>
            <ac:spMk id="12" creationId="{8D909BA9-24F3-4889-839C-D973311E2BB8}"/>
          </ac:spMkLst>
        </pc:spChg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424079536" sldId="391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269016554" sldId="430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558787906" sldId="431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077978651" sldId="1097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352334387" sldId="1098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163058987" sldId="1099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378927564" sldId="1100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410210695" sldId="1101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491054862" sldId="1102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217439233" sldId="1107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80225106" sldId="1108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63489385" sldId="1109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470090073" sldId="1112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5011425" sldId="1113"/>
        </pc:sldMkLst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3888379113" sldId="1114"/>
        </pc:sldMkLst>
      </pc:sldChg>
      <pc:sldChg chg="addSp delSp modSp mod">
        <pc:chgData name="Amy Newman" userId="8837c670b1e13b25" providerId="LiveId" clId="{87E328EC-A8B1-49F2-8DA3-E183CCCB1955}" dt="2021-09-30T17:31:30.307" v="634" actId="20577"/>
        <pc:sldMkLst>
          <pc:docMk/>
          <pc:sldMk cId="1319150859" sldId="1115"/>
        </pc:sldMkLst>
        <pc:spChg chg="mod">
          <ac:chgData name="Amy Newman" userId="8837c670b1e13b25" providerId="LiveId" clId="{87E328EC-A8B1-49F2-8DA3-E183CCCB1955}" dt="2021-09-30T17:22:12.544" v="503" actId="20577"/>
          <ac:spMkLst>
            <pc:docMk/>
            <pc:sldMk cId="1319150859" sldId="1115"/>
            <ac:spMk id="2" creationId="{F74C27EF-F73F-40EB-8A5C-528BCC3BDD76}"/>
          </ac:spMkLst>
        </pc:spChg>
        <pc:spChg chg="add del mod">
          <ac:chgData name="Amy Newman" userId="8837c670b1e13b25" providerId="LiveId" clId="{87E328EC-A8B1-49F2-8DA3-E183CCCB1955}" dt="2021-09-30T17:22:32.953" v="508" actId="478"/>
          <ac:spMkLst>
            <pc:docMk/>
            <pc:sldMk cId="1319150859" sldId="1115"/>
            <ac:spMk id="4" creationId="{2F92CF19-29FE-4D33-B975-DB18060E7F1D}"/>
          </ac:spMkLst>
        </pc:spChg>
        <pc:spChg chg="del">
          <ac:chgData name="Amy Newman" userId="8837c670b1e13b25" providerId="LiveId" clId="{87E328EC-A8B1-49F2-8DA3-E183CCCB1955}" dt="2021-09-30T17:22:27.746" v="507" actId="478"/>
          <ac:spMkLst>
            <pc:docMk/>
            <pc:sldMk cId="1319150859" sldId="1115"/>
            <ac:spMk id="5" creationId="{620A9B50-66F1-46C6-84EA-8927B5659F63}"/>
          </ac:spMkLst>
        </pc:spChg>
        <pc:spChg chg="del">
          <ac:chgData name="Amy Newman" userId="8837c670b1e13b25" providerId="LiveId" clId="{87E328EC-A8B1-49F2-8DA3-E183CCCB1955}" dt="2021-09-30T17:22:22.690" v="506" actId="478"/>
          <ac:spMkLst>
            <pc:docMk/>
            <pc:sldMk cId="1319150859" sldId="1115"/>
            <ac:spMk id="6" creationId="{3702CBDC-F9B9-4CEC-8108-C7833264219E}"/>
          </ac:spMkLst>
        </pc:spChg>
        <pc:spChg chg="del">
          <ac:chgData name="Amy Newman" userId="8837c670b1e13b25" providerId="LiveId" clId="{87E328EC-A8B1-49F2-8DA3-E183CCCB1955}" dt="2021-09-30T17:22:27.746" v="507" actId="478"/>
          <ac:spMkLst>
            <pc:docMk/>
            <pc:sldMk cId="1319150859" sldId="1115"/>
            <ac:spMk id="9" creationId="{A87DB7EB-CFC2-4B9B-9807-FD1096E60E44}"/>
          </ac:spMkLst>
        </pc:spChg>
        <pc:spChg chg="del">
          <ac:chgData name="Amy Newman" userId="8837c670b1e13b25" providerId="LiveId" clId="{87E328EC-A8B1-49F2-8DA3-E183CCCB1955}" dt="2021-09-30T17:22:22.690" v="506" actId="478"/>
          <ac:spMkLst>
            <pc:docMk/>
            <pc:sldMk cId="1319150859" sldId="1115"/>
            <ac:spMk id="10" creationId="{16FD0E6B-7E8F-484A-A341-6C42A77439E4}"/>
          </ac:spMkLst>
        </pc:spChg>
        <pc:graphicFrameChg chg="add mod modGraphic">
          <ac:chgData name="Amy Newman" userId="8837c670b1e13b25" providerId="LiveId" clId="{87E328EC-A8B1-49F2-8DA3-E183CCCB1955}" dt="2021-09-30T17:31:30.307" v="634" actId="20577"/>
          <ac:graphicFrameMkLst>
            <pc:docMk/>
            <pc:sldMk cId="1319150859" sldId="1115"/>
            <ac:graphicFrameMk id="12" creationId="{74B936AC-E097-4240-9800-4C10B1C2E1A2}"/>
          </ac:graphicFrameMkLst>
        </pc:graphicFrameChg>
        <pc:picChg chg="add mod">
          <ac:chgData name="Amy Newman" userId="8837c670b1e13b25" providerId="LiveId" clId="{87E328EC-A8B1-49F2-8DA3-E183CCCB1955}" dt="2021-09-30T17:24:14.813" v="523"/>
          <ac:picMkLst>
            <pc:docMk/>
            <pc:sldMk cId="1319150859" sldId="1115"/>
            <ac:picMk id="11" creationId="{AB2B4EDB-44CF-491C-89FA-0CF9A8750164}"/>
          </ac:picMkLst>
        </pc:picChg>
      </pc:sldChg>
      <pc:sldChg chg="addSp delSp modSp add mod ord">
        <pc:chgData name="Amy Newman" userId="8837c670b1e13b25" providerId="LiveId" clId="{87E328EC-A8B1-49F2-8DA3-E183CCCB1955}" dt="2021-09-30T17:31:41.370" v="635" actId="20577"/>
        <pc:sldMkLst>
          <pc:docMk/>
          <pc:sldMk cId="145148461" sldId="1116"/>
        </pc:sldMkLst>
        <pc:spChg chg="mod">
          <ac:chgData name="Amy Newman" userId="8837c670b1e13b25" providerId="LiveId" clId="{87E328EC-A8B1-49F2-8DA3-E183CCCB1955}" dt="2021-09-30T17:25:35.065" v="565" actId="20577"/>
          <ac:spMkLst>
            <pc:docMk/>
            <pc:sldMk cId="145148461" sldId="1116"/>
            <ac:spMk id="2" creationId="{F74C27EF-F73F-40EB-8A5C-528BCC3BDD76}"/>
          </ac:spMkLst>
        </pc:spChg>
        <pc:spChg chg="add del mod">
          <ac:chgData name="Amy Newman" userId="8837c670b1e13b25" providerId="LiveId" clId="{87E328EC-A8B1-49F2-8DA3-E183CCCB1955}" dt="2021-09-30T17:25:59.483" v="568" actId="478"/>
          <ac:spMkLst>
            <pc:docMk/>
            <pc:sldMk cId="145148461" sldId="1116"/>
            <ac:spMk id="4" creationId="{0BF35F10-14FD-41EC-B64F-991C5A0178D4}"/>
          </ac:spMkLst>
        </pc:spChg>
        <pc:spChg chg="del">
          <ac:chgData name="Amy Newman" userId="8837c670b1e13b25" providerId="LiveId" clId="{87E328EC-A8B1-49F2-8DA3-E183CCCB1955}" dt="2021-09-30T17:25:55.143" v="566" actId="478"/>
          <ac:spMkLst>
            <pc:docMk/>
            <pc:sldMk cId="145148461" sldId="1116"/>
            <ac:spMk id="5" creationId="{620A9B50-66F1-46C6-84EA-8927B5659F63}"/>
          </ac:spMkLst>
        </pc:spChg>
        <pc:spChg chg="del">
          <ac:chgData name="Amy Newman" userId="8837c670b1e13b25" providerId="LiveId" clId="{87E328EC-A8B1-49F2-8DA3-E183CCCB1955}" dt="2021-09-30T17:25:55.143" v="566" actId="478"/>
          <ac:spMkLst>
            <pc:docMk/>
            <pc:sldMk cId="145148461" sldId="1116"/>
            <ac:spMk id="6" creationId="{3702CBDC-F9B9-4CEC-8108-C7833264219E}"/>
          </ac:spMkLst>
        </pc:spChg>
        <pc:spChg chg="del">
          <ac:chgData name="Amy Newman" userId="8837c670b1e13b25" providerId="LiveId" clId="{87E328EC-A8B1-49F2-8DA3-E183CCCB1955}" dt="2021-09-30T17:25:55.143" v="566" actId="478"/>
          <ac:spMkLst>
            <pc:docMk/>
            <pc:sldMk cId="145148461" sldId="1116"/>
            <ac:spMk id="9" creationId="{A87DB7EB-CFC2-4B9B-9807-FD1096E60E44}"/>
          </ac:spMkLst>
        </pc:spChg>
        <pc:spChg chg="del">
          <ac:chgData name="Amy Newman" userId="8837c670b1e13b25" providerId="LiveId" clId="{87E328EC-A8B1-49F2-8DA3-E183CCCB1955}" dt="2021-09-30T17:25:55.143" v="566" actId="478"/>
          <ac:spMkLst>
            <pc:docMk/>
            <pc:sldMk cId="145148461" sldId="1116"/>
            <ac:spMk id="10" creationId="{16FD0E6B-7E8F-484A-A341-6C42A77439E4}"/>
          </ac:spMkLst>
        </pc:spChg>
        <pc:graphicFrameChg chg="add mod">
          <ac:chgData name="Amy Newman" userId="8837c670b1e13b25" providerId="LiveId" clId="{87E328EC-A8B1-49F2-8DA3-E183CCCB1955}" dt="2021-09-30T17:31:41.370" v="635" actId="20577"/>
          <ac:graphicFrameMkLst>
            <pc:docMk/>
            <pc:sldMk cId="145148461" sldId="1116"/>
            <ac:graphicFrameMk id="11" creationId="{6460BDED-CF07-437A-9C76-BACD59ADCB75}"/>
          </ac:graphicFrameMkLst>
        </pc:graphicFrameChg>
      </pc:sldChg>
      <pc:sldChg chg="del">
        <pc:chgData name="Amy Newman" userId="8837c670b1e13b25" providerId="LiveId" clId="{87E328EC-A8B1-49F2-8DA3-E183CCCB1955}" dt="2021-09-30T17:18:29.987" v="364" actId="47"/>
        <pc:sldMkLst>
          <pc:docMk/>
          <pc:sldMk cId="1259101037" sldId="1116"/>
        </pc:sldMkLst>
      </pc:sldChg>
      <pc:sldChg chg="modSp del mod">
        <pc:chgData name="Amy Newman" userId="8837c670b1e13b25" providerId="LiveId" clId="{87E328EC-A8B1-49F2-8DA3-E183CCCB1955}" dt="2021-09-30T17:22:17.398" v="505" actId="47"/>
        <pc:sldMkLst>
          <pc:docMk/>
          <pc:sldMk cId="551539740" sldId="1117"/>
        </pc:sldMkLst>
        <pc:spChg chg="mod">
          <ac:chgData name="Amy Newman" userId="8837c670b1e13b25" providerId="LiveId" clId="{87E328EC-A8B1-49F2-8DA3-E183CCCB1955}" dt="2021-09-30T17:22:15.490" v="504" actId="6549"/>
          <ac:spMkLst>
            <pc:docMk/>
            <pc:sldMk cId="551539740" sldId="1117"/>
            <ac:spMk id="7" creationId="{A71C1EC0-AD6A-45E8-9F23-BD34C23FA976}"/>
          </ac:spMkLst>
        </pc:spChg>
      </pc:sldChg>
      <pc:sldChg chg="addSp delSp modSp add mod ord">
        <pc:chgData name="Amy Newman" userId="8837c670b1e13b25" providerId="LiveId" clId="{87E328EC-A8B1-49F2-8DA3-E183CCCB1955}" dt="2021-09-30T17:28:48.459" v="620" actId="208"/>
        <pc:sldMkLst>
          <pc:docMk/>
          <pc:sldMk cId="4144354042" sldId="1117"/>
        </pc:sldMkLst>
        <pc:spChg chg="mod">
          <ac:chgData name="Amy Newman" userId="8837c670b1e13b25" providerId="LiveId" clId="{87E328EC-A8B1-49F2-8DA3-E183CCCB1955}" dt="2021-09-30T17:28:20.053" v="611" actId="20577"/>
          <ac:spMkLst>
            <pc:docMk/>
            <pc:sldMk cId="4144354042" sldId="1117"/>
            <ac:spMk id="2" creationId="{F74C27EF-F73F-40EB-8A5C-528BCC3BDD76}"/>
          </ac:spMkLst>
        </pc:spChg>
        <pc:spChg chg="add del mod">
          <ac:chgData name="Amy Newman" userId="8837c670b1e13b25" providerId="LiveId" clId="{87E328EC-A8B1-49F2-8DA3-E183CCCB1955}" dt="2021-09-30T17:28:26.725" v="613" actId="478"/>
          <ac:spMkLst>
            <pc:docMk/>
            <pc:sldMk cId="4144354042" sldId="1117"/>
            <ac:spMk id="4" creationId="{6D2F00F6-1321-4453-97DD-2BF541F0D818}"/>
          </ac:spMkLst>
        </pc:spChg>
        <pc:spChg chg="del">
          <ac:chgData name="Amy Newman" userId="8837c670b1e13b25" providerId="LiveId" clId="{87E328EC-A8B1-49F2-8DA3-E183CCCB1955}" dt="2021-09-30T17:28:23.893" v="612" actId="478"/>
          <ac:spMkLst>
            <pc:docMk/>
            <pc:sldMk cId="4144354042" sldId="1117"/>
            <ac:spMk id="5" creationId="{620A9B50-66F1-46C6-84EA-8927B5659F63}"/>
          </ac:spMkLst>
        </pc:spChg>
        <pc:spChg chg="del">
          <ac:chgData name="Amy Newman" userId="8837c670b1e13b25" providerId="LiveId" clId="{87E328EC-A8B1-49F2-8DA3-E183CCCB1955}" dt="2021-09-30T17:28:23.893" v="612" actId="478"/>
          <ac:spMkLst>
            <pc:docMk/>
            <pc:sldMk cId="4144354042" sldId="1117"/>
            <ac:spMk id="6" creationId="{3702CBDC-F9B9-4CEC-8108-C7833264219E}"/>
          </ac:spMkLst>
        </pc:spChg>
        <pc:spChg chg="del">
          <ac:chgData name="Amy Newman" userId="8837c670b1e13b25" providerId="LiveId" clId="{87E328EC-A8B1-49F2-8DA3-E183CCCB1955}" dt="2021-09-30T17:28:23.893" v="612" actId="478"/>
          <ac:spMkLst>
            <pc:docMk/>
            <pc:sldMk cId="4144354042" sldId="1117"/>
            <ac:spMk id="9" creationId="{A87DB7EB-CFC2-4B9B-9807-FD1096E60E44}"/>
          </ac:spMkLst>
        </pc:spChg>
        <pc:spChg chg="del">
          <ac:chgData name="Amy Newman" userId="8837c670b1e13b25" providerId="LiveId" clId="{87E328EC-A8B1-49F2-8DA3-E183CCCB1955}" dt="2021-09-30T17:28:23.893" v="612" actId="478"/>
          <ac:spMkLst>
            <pc:docMk/>
            <pc:sldMk cId="4144354042" sldId="1117"/>
            <ac:spMk id="10" creationId="{16FD0E6B-7E8F-484A-A341-6C42A77439E4}"/>
          </ac:spMkLst>
        </pc:spChg>
        <pc:graphicFrameChg chg="add mod modGraphic">
          <ac:chgData name="Amy Newman" userId="8837c670b1e13b25" providerId="LiveId" clId="{87E328EC-A8B1-49F2-8DA3-E183CCCB1955}" dt="2021-09-30T17:28:48.459" v="620" actId="208"/>
          <ac:graphicFrameMkLst>
            <pc:docMk/>
            <pc:sldMk cId="4144354042" sldId="1117"/>
            <ac:graphicFrameMk id="11" creationId="{EFE71378-9C0A-43A3-BF1C-25F64619A427}"/>
          </ac:graphicFrameMkLst>
        </pc:graphicFrameChg>
      </pc:sldChg>
      <pc:sldMasterChg chg="delSldLayout">
        <pc:chgData name="Amy Newman" userId="8837c670b1e13b25" providerId="LiveId" clId="{87E328EC-A8B1-49F2-8DA3-E183CCCB1955}" dt="2021-09-30T17:18:29.987" v="364" actId="47"/>
        <pc:sldMasterMkLst>
          <pc:docMk/>
          <pc:sldMasterMk cId="1709366868" sldId="2147483739"/>
        </pc:sldMasterMkLst>
        <pc:sldLayoutChg chg="del">
          <pc:chgData name="Amy Newman" userId="8837c670b1e13b25" providerId="LiveId" clId="{87E328EC-A8B1-49F2-8DA3-E183CCCB1955}" dt="2021-09-30T17:18:29.987" v="364" actId="47"/>
          <pc:sldLayoutMkLst>
            <pc:docMk/>
            <pc:sldMasterMk cId="1709366868" sldId="2147483739"/>
            <pc:sldLayoutMk cId="827218569" sldId="2147483747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E846D-A25E-42A6-A188-97DDDF705D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C41E7-3715-4993-89F1-0BD14113D19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</a:t>
          </a:r>
          <a:r>
            <a: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ituation or </a:t>
          </a:r>
          <a:r>
            <a: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</a:t>
          </a:r>
          <a:r>
            <a: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ask:  What brief context is important for the interviewer?</a:t>
          </a:r>
        </a:p>
      </dgm:t>
    </dgm:pt>
    <dgm:pt modelId="{FAE8B05B-B2A8-4C95-8F5E-32B6F4F117B0}" type="parTrans" cxnId="{6D2DCF4A-01D1-425E-A4E3-7077DB37EBB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EC6563DB-8F03-4485-A307-C328614B2C50}" type="sibTrans" cxnId="{6D2DCF4A-01D1-425E-A4E3-7077DB37EBBE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3521FFB6-0A84-4932-99D6-58A094E9B188}">
      <dgm:prSet custT="1"/>
      <dgm:spPr>
        <a:solidFill>
          <a:schemeClr val="bg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ction:  How did you handle the situation? What did you do? </a:t>
          </a:r>
        </a:p>
      </dgm:t>
    </dgm:pt>
    <dgm:pt modelId="{D5165D47-F68E-45A9-A378-916F4E07DCD1}" type="parTrans" cxnId="{BFA63B4F-3DC5-490D-BEE3-FFFFAAEC361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E8D74363-2585-4168-87EF-8E0BAA7F5819}" type="sibTrans" cxnId="{BFA63B4F-3DC5-490D-BEE3-FFFFAAEC3611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FB5A87A7-934F-4641-B573-374D9792FD45}">
      <dgm:prSet custT="1"/>
      <dgm:spPr>
        <a:solidFill>
          <a:schemeClr val="bg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esult:  How did the situation turn out? How can you prove that your action was appropriate in the situation?</a:t>
          </a:r>
        </a:p>
      </dgm:t>
    </dgm:pt>
    <dgm:pt modelId="{DB1F7B13-B7C6-4B4B-A0FB-D63E104C2AD5}" type="parTrans" cxnId="{902D6340-A73E-4FD5-91A1-54BF9B21306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AA74FCD1-8C7B-48E6-A72C-6F5C13EDEB0A}" type="sibTrans" cxnId="{902D6340-A73E-4FD5-91A1-54BF9B21306A}">
      <dgm:prSet/>
      <dgm:spPr/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A11A57A0-A5C4-420F-B680-56FEC8004A3B}" type="pres">
      <dgm:prSet presAssocID="{EC5E846D-A25E-42A6-A188-97DDDF705DAF}" presName="linear" presStyleCnt="0">
        <dgm:presLayoutVars>
          <dgm:animLvl val="lvl"/>
          <dgm:resizeHandles val="exact"/>
        </dgm:presLayoutVars>
      </dgm:prSet>
      <dgm:spPr/>
    </dgm:pt>
    <dgm:pt modelId="{CE57FC11-BC2F-45DA-BB57-82F7BDA50889}" type="pres">
      <dgm:prSet presAssocID="{35FC41E7-3715-4993-89F1-0BD14113D197}" presName="parentText" presStyleLbl="node1" presStyleIdx="0" presStyleCnt="3" custLinFactNeighborX="-197" custLinFactNeighborY="-378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0E61858-2A41-4C4A-A002-32A081B335B3}" type="pres">
      <dgm:prSet presAssocID="{EC6563DB-8F03-4485-A307-C328614B2C50}" presName="spacer" presStyleCnt="0"/>
      <dgm:spPr/>
    </dgm:pt>
    <dgm:pt modelId="{DDBAFBEE-D6CA-470A-8C29-7D02FD6DE8FD}" type="pres">
      <dgm:prSet presAssocID="{3521FFB6-0A84-4932-99D6-58A094E9B188}" presName="parentText" presStyleLbl="node1" presStyleIdx="1" presStyleCnt="3" custLinFactNeighborX="-19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71630D3-D19B-441D-AECE-088FB286E688}" type="pres">
      <dgm:prSet presAssocID="{E8D74363-2585-4168-87EF-8E0BAA7F5819}" presName="spacer" presStyleCnt="0"/>
      <dgm:spPr/>
    </dgm:pt>
    <dgm:pt modelId="{90EE13CF-D42F-4F8E-883F-04C3B797EE84}" type="pres">
      <dgm:prSet presAssocID="{FB5A87A7-934F-4641-B573-374D9792FD45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24244408-E4A8-4B6C-98C0-FD50558C7A73}" type="presOf" srcId="{EC5E846D-A25E-42A6-A188-97DDDF705DAF}" destId="{A11A57A0-A5C4-420F-B680-56FEC8004A3B}" srcOrd="0" destOrd="0" presId="urn:microsoft.com/office/officeart/2005/8/layout/vList2"/>
    <dgm:cxn modelId="{902D6340-A73E-4FD5-91A1-54BF9B21306A}" srcId="{EC5E846D-A25E-42A6-A188-97DDDF705DAF}" destId="{FB5A87A7-934F-4641-B573-374D9792FD45}" srcOrd="2" destOrd="0" parTransId="{DB1F7B13-B7C6-4B4B-A0FB-D63E104C2AD5}" sibTransId="{AA74FCD1-8C7B-48E6-A72C-6F5C13EDEB0A}"/>
    <dgm:cxn modelId="{4A7C0246-F6AD-441F-8412-3ECF4BA3554D}" type="presOf" srcId="{3521FFB6-0A84-4932-99D6-58A094E9B188}" destId="{DDBAFBEE-D6CA-470A-8C29-7D02FD6DE8FD}" srcOrd="0" destOrd="0" presId="urn:microsoft.com/office/officeart/2005/8/layout/vList2"/>
    <dgm:cxn modelId="{6D2DCF4A-01D1-425E-A4E3-7077DB37EBBE}" srcId="{EC5E846D-A25E-42A6-A188-97DDDF705DAF}" destId="{35FC41E7-3715-4993-89F1-0BD14113D197}" srcOrd="0" destOrd="0" parTransId="{FAE8B05B-B2A8-4C95-8F5E-32B6F4F117B0}" sibTransId="{EC6563DB-8F03-4485-A307-C328614B2C50}"/>
    <dgm:cxn modelId="{BFA63B4F-3DC5-490D-BEE3-FFFFAAEC3611}" srcId="{EC5E846D-A25E-42A6-A188-97DDDF705DAF}" destId="{3521FFB6-0A84-4932-99D6-58A094E9B188}" srcOrd="1" destOrd="0" parTransId="{D5165D47-F68E-45A9-A378-916F4E07DCD1}" sibTransId="{E8D74363-2585-4168-87EF-8E0BAA7F5819}"/>
    <dgm:cxn modelId="{C51D328B-023E-4795-8009-A9C990EFCA60}" type="presOf" srcId="{35FC41E7-3715-4993-89F1-0BD14113D197}" destId="{CE57FC11-BC2F-45DA-BB57-82F7BDA50889}" srcOrd="0" destOrd="0" presId="urn:microsoft.com/office/officeart/2005/8/layout/vList2"/>
    <dgm:cxn modelId="{96975B8F-D8F7-4589-9A1D-B9F136751817}" type="presOf" srcId="{FB5A87A7-934F-4641-B573-374D9792FD45}" destId="{90EE13CF-D42F-4F8E-883F-04C3B797EE84}" srcOrd="0" destOrd="0" presId="urn:microsoft.com/office/officeart/2005/8/layout/vList2"/>
    <dgm:cxn modelId="{0F3832BB-EC72-400E-A7AA-8F378A613EF2}" type="presParOf" srcId="{A11A57A0-A5C4-420F-B680-56FEC8004A3B}" destId="{CE57FC11-BC2F-45DA-BB57-82F7BDA50889}" srcOrd="0" destOrd="0" presId="urn:microsoft.com/office/officeart/2005/8/layout/vList2"/>
    <dgm:cxn modelId="{95C1B239-A3E8-4352-8748-18B87685F21F}" type="presParOf" srcId="{A11A57A0-A5C4-420F-B680-56FEC8004A3B}" destId="{90E61858-2A41-4C4A-A002-32A081B335B3}" srcOrd="1" destOrd="0" presId="urn:microsoft.com/office/officeart/2005/8/layout/vList2"/>
    <dgm:cxn modelId="{6FB288B8-E440-4DE6-A9BA-0C8ABFF0F5CD}" type="presParOf" srcId="{A11A57A0-A5C4-420F-B680-56FEC8004A3B}" destId="{DDBAFBEE-D6CA-470A-8C29-7D02FD6DE8FD}" srcOrd="2" destOrd="0" presId="urn:microsoft.com/office/officeart/2005/8/layout/vList2"/>
    <dgm:cxn modelId="{5FED6E56-B23E-48D6-A7F1-60D03D17E0C9}" type="presParOf" srcId="{A11A57A0-A5C4-420F-B680-56FEC8004A3B}" destId="{871630D3-D19B-441D-AECE-088FB286E688}" srcOrd="3" destOrd="0" presId="urn:microsoft.com/office/officeart/2005/8/layout/vList2"/>
    <dgm:cxn modelId="{1356A77A-0895-4FEE-9435-F4F02A456331}" type="presParOf" srcId="{A11A57A0-A5C4-420F-B680-56FEC8004A3B}" destId="{90EE13CF-D42F-4F8E-883F-04C3B797EE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33EF7-6628-40C3-87C1-099DC9B8063B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9BE05C-4CA5-4DC9-8650-9632D44EF97D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Complete the Hiring </a:t>
          </a:r>
          <a:r>
            <a:rPr lang="en-US" sz="1800">
              <a:latin typeface="Calibri" pitchFamily="34" charset="0"/>
              <a:cs typeface="Calibri" pitchFamily="34" charset="0"/>
            </a:rPr>
            <a:t>Decision Matrix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EFBEBC5C-4F20-4190-9DE1-09BA8C695FD7}" type="parTrans" cxnId="{69E71176-6019-455B-B6A1-41DCCB8EBD5D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5CA3581E-446B-447C-87A0-42033B65315B}" type="sibTrans" cxnId="{69E71176-6019-455B-B6A1-41DCCB8EBD5D}">
      <dgm:prSet custT="1"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600" dirty="0">
            <a:latin typeface="Calibri" pitchFamily="34" charset="0"/>
            <a:cs typeface="Calibri" pitchFamily="34" charset="0"/>
          </a:endParaRPr>
        </a:p>
      </dgm:t>
    </dgm:pt>
    <dgm:pt modelId="{6148990A-8353-4956-8183-6565DBDA7049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Prepare to support assessment with specific examples</a:t>
          </a:r>
        </a:p>
      </dgm:t>
    </dgm:pt>
    <dgm:pt modelId="{5A4EF0F8-94A1-4E17-98E0-794DF124A579}" type="parTrans" cxnId="{AAD4C57B-859A-4FD7-B0F2-860868A9D8C4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8E4496F-59EF-4906-BD20-9F8D7BBCBE43}" type="sibTrans" cxnId="{AAD4C57B-859A-4FD7-B0F2-860868A9D8C4}">
      <dgm:prSet custT="1"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600" dirty="0">
            <a:latin typeface="Calibri" pitchFamily="34" charset="0"/>
            <a:cs typeface="Calibri" pitchFamily="34" charset="0"/>
          </a:endParaRPr>
        </a:p>
      </dgm:t>
    </dgm:pt>
    <dgm:pt modelId="{CAA35EDB-1140-42E0-B63E-9EBC6C3E4D4A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Rank order candidates</a:t>
          </a:r>
        </a:p>
      </dgm:t>
    </dgm:pt>
    <dgm:pt modelId="{14F405C8-4115-4023-B45B-ED35ED84621C}" type="parTrans" cxnId="{EE2092BC-22C1-444B-9DEF-40A32166167B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A78F7A53-A918-4B5A-9997-94C233DD6E80}" type="sibTrans" cxnId="{EE2092BC-22C1-444B-9DEF-40A32166167B}">
      <dgm:prSet custT="1"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600" dirty="0">
            <a:latin typeface="Calibri" pitchFamily="34" charset="0"/>
            <a:cs typeface="Calibri" pitchFamily="34" charset="0"/>
          </a:endParaRPr>
        </a:p>
      </dgm:t>
    </dgm:pt>
    <dgm:pt modelId="{471BC1BE-7DD0-4F7A-A029-1278DAB6DF6D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Interviewers come to consensus</a:t>
          </a:r>
        </a:p>
      </dgm:t>
    </dgm:pt>
    <dgm:pt modelId="{734DB68D-D8F6-4A5C-A249-22D7E812353D}" type="parTrans" cxnId="{9BE019C4-CB70-4F04-910F-687340D415BB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DE184150-82B9-4620-80F6-BC44C97156F0}" type="sibTrans" cxnId="{9BE019C4-CB70-4F04-910F-687340D415BB}">
      <dgm:prSet custT="1"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sz="600" dirty="0">
            <a:latin typeface="Calibri" pitchFamily="34" charset="0"/>
            <a:cs typeface="Calibri" pitchFamily="34" charset="0"/>
          </a:endParaRPr>
        </a:p>
      </dgm:t>
    </dgm:pt>
    <dgm:pt modelId="{0DED99C5-35C9-43CC-8A6E-B0F81FDD6BBC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Observers provide feedback</a:t>
          </a:r>
        </a:p>
      </dgm:t>
    </dgm:pt>
    <dgm:pt modelId="{EDCF1C5F-0ECE-4077-840B-2E4360F696DB}" type="parTrans" cxnId="{0DE7500C-5D09-4E2E-B6BF-E951C6143D6A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BC088610-F74A-4322-961A-6E780959FBCD}" type="sibTrans" cxnId="{0DE7500C-5D09-4E2E-B6BF-E951C6143D6A}">
      <dgm:prSet/>
      <dgm:spPr/>
      <dgm:t>
        <a:bodyPr/>
        <a:lstStyle/>
        <a:p>
          <a:endParaRPr lang="en-US" sz="2000">
            <a:latin typeface="Calibri" pitchFamily="34" charset="0"/>
            <a:cs typeface="Calibri" pitchFamily="34" charset="0"/>
          </a:endParaRPr>
        </a:p>
      </dgm:t>
    </dgm:pt>
    <dgm:pt modelId="{694EC86B-F377-4BE2-BD92-1E36578B110D}">
      <dgm:prSet custT="1"/>
      <dgm:spPr>
        <a:solidFill>
          <a:srgbClr val="006666"/>
        </a:solidFill>
      </dgm:spPr>
      <dgm:t>
        <a:bodyPr/>
        <a:lstStyle/>
        <a:p>
          <a:pPr rtl="0"/>
          <a:r>
            <a:rPr lang="en-US" sz="1800" dirty="0">
              <a:latin typeface="Calibri" pitchFamily="34" charset="0"/>
              <a:cs typeface="Calibri" pitchFamily="34" charset="0"/>
            </a:rPr>
            <a:t>Discuss in groups (Observers take notes)</a:t>
          </a:r>
        </a:p>
      </dgm:t>
    </dgm:pt>
    <dgm:pt modelId="{F5F14BE8-1E37-4D5B-89B5-9C4837A06D59}" type="parTrans" cxnId="{D0EA2096-7DF8-4AE4-9BE5-ED16BD8E1F91}">
      <dgm:prSet/>
      <dgm:spPr/>
      <dgm:t>
        <a:bodyPr/>
        <a:lstStyle/>
        <a:p>
          <a:endParaRPr lang="en-US"/>
        </a:p>
      </dgm:t>
    </dgm:pt>
    <dgm:pt modelId="{66B3B749-2581-4170-B53D-37A64F5A3C76}" type="sibTrans" cxnId="{D0EA2096-7DF8-4AE4-9BE5-ED16BD8E1F91}">
      <dgm:prSet/>
      <dgm:spPr>
        <a:solidFill>
          <a:schemeClr val="tx2">
            <a:lumMod val="50000"/>
          </a:schemeClr>
        </a:solidFill>
        <a:ln w="28575"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en-US" dirty="0"/>
        </a:p>
      </dgm:t>
    </dgm:pt>
    <dgm:pt modelId="{CCA3F14B-207A-4B29-9029-1ACDCAE77723}" type="pres">
      <dgm:prSet presAssocID="{62C33EF7-6628-40C3-87C1-099DC9B8063B}" presName="Name0" presStyleCnt="0">
        <dgm:presLayoutVars>
          <dgm:dir/>
          <dgm:resizeHandles val="exact"/>
        </dgm:presLayoutVars>
      </dgm:prSet>
      <dgm:spPr/>
    </dgm:pt>
    <dgm:pt modelId="{F2BC984B-31A6-4B7B-B8E7-48213AE76CC6}" type="pres">
      <dgm:prSet presAssocID="{209BE05C-4CA5-4DC9-8650-9632D44EF97D}" presName="node" presStyleLbl="node1" presStyleIdx="0" presStyleCnt="6">
        <dgm:presLayoutVars>
          <dgm:bulletEnabled val="1"/>
        </dgm:presLayoutVars>
      </dgm:prSet>
      <dgm:spPr/>
    </dgm:pt>
    <dgm:pt modelId="{A85C1281-1628-4AFF-9BA0-079835517D4A}" type="pres">
      <dgm:prSet presAssocID="{5CA3581E-446B-447C-87A0-42033B65315B}" presName="sibTrans" presStyleLbl="sibTrans1D1" presStyleIdx="0" presStyleCnt="5"/>
      <dgm:spPr/>
    </dgm:pt>
    <dgm:pt modelId="{FFD45C24-F400-4AC8-8828-FD8675C7AACF}" type="pres">
      <dgm:prSet presAssocID="{5CA3581E-446B-447C-87A0-42033B65315B}" presName="connectorText" presStyleLbl="sibTrans1D1" presStyleIdx="0" presStyleCnt="5"/>
      <dgm:spPr/>
    </dgm:pt>
    <dgm:pt modelId="{71A40DAA-8191-428D-96FC-BA4ABD822E52}" type="pres">
      <dgm:prSet presAssocID="{6148990A-8353-4956-8183-6565DBDA7049}" presName="node" presStyleLbl="node1" presStyleIdx="1" presStyleCnt="6">
        <dgm:presLayoutVars>
          <dgm:bulletEnabled val="1"/>
        </dgm:presLayoutVars>
      </dgm:prSet>
      <dgm:spPr/>
    </dgm:pt>
    <dgm:pt modelId="{5FA3B4E3-33C1-49C3-93D0-C1C45FF47BB8}" type="pres">
      <dgm:prSet presAssocID="{B8E4496F-59EF-4906-BD20-9F8D7BBCBE43}" presName="sibTrans" presStyleLbl="sibTrans1D1" presStyleIdx="1" presStyleCnt="5"/>
      <dgm:spPr/>
    </dgm:pt>
    <dgm:pt modelId="{B3E8B512-43A3-40E2-997C-0BF87FC1818D}" type="pres">
      <dgm:prSet presAssocID="{B8E4496F-59EF-4906-BD20-9F8D7BBCBE43}" presName="connectorText" presStyleLbl="sibTrans1D1" presStyleIdx="1" presStyleCnt="5"/>
      <dgm:spPr/>
    </dgm:pt>
    <dgm:pt modelId="{37818E67-3327-4E31-A03A-B9334EF9DA68}" type="pres">
      <dgm:prSet presAssocID="{CAA35EDB-1140-42E0-B63E-9EBC6C3E4D4A}" presName="node" presStyleLbl="node1" presStyleIdx="2" presStyleCnt="6">
        <dgm:presLayoutVars>
          <dgm:bulletEnabled val="1"/>
        </dgm:presLayoutVars>
      </dgm:prSet>
      <dgm:spPr/>
    </dgm:pt>
    <dgm:pt modelId="{A6467B2E-FB50-45F1-9690-31B86541D4F1}" type="pres">
      <dgm:prSet presAssocID="{A78F7A53-A918-4B5A-9997-94C233DD6E80}" presName="sibTrans" presStyleLbl="sibTrans1D1" presStyleIdx="2" presStyleCnt="5"/>
      <dgm:spPr/>
    </dgm:pt>
    <dgm:pt modelId="{79386D6D-A04A-4624-B5A7-1C38E13538EC}" type="pres">
      <dgm:prSet presAssocID="{A78F7A53-A918-4B5A-9997-94C233DD6E80}" presName="connectorText" presStyleLbl="sibTrans1D1" presStyleIdx="2" presStyleCnt="5"/>
      <dgm:spPr/>
    </dgm:pt>
    <dgm:pt modelId="{55321316-E535-46D1-BE91-28C6BFE5A591}" type="pres">
      <dgm:prSet presAssocID="{694EC86B-F377-4BE2-BD92-1E36578B110D}" presName="node" presStyleLbl="node1" presStyleIdx="3" presStyleCnt="6">
        <dgm:presLayoutVars>
          <dgm:bulletEnabled val="1"/>
        </dgm:presLayoutVars>
      </dgm:prSet>
      <dgm:spPr/>
    </dgm:pt>
    <dgm:pt modelId="{14F75182-6C9D-40EB-9150-FB14F8B31F6D}" type="pres">
      <dgm:prSet presAssocID="{66B3B749-2581-4170-B53D-37A64F5A3C76}" presName="sibTrans" presStyleLbl="sibTrans1D1" presStyleIdx="3" presStyleCnt="5"/>
      <dgm:spPr/>
    </dgm:pt>
    <dgm:pt modelId="{7E323B25-C54A-47EB-A45A-019EC6B3F2D1}" type="pres">
      <dgm:prSet presAssocID="{66B3B749-2581-4170-B53D-37A64F5A3C76}" presName="connectorText" presStyleLbl="sibTrans1D1" presStyleIdx="3" presStyleCnt="5"/>
      <dgm:spPr/>
    </dgm:pt>
    <dgm:pt modelId="{62BA4186-584B-4413-8A60-6FD242287841}" type="pres">
      <dgm:prSet presAssocID="{471BC1BE-7DD0-4F7A-A029-1278DAB6DF6D}" presName="node" presStyleLbl="node1" presStyleIdx="4" presStyleCnt="6">
        <dgm:presLayoutVars>
          <dgm:bulletEnabled val="1"/>
        </dgm:presLayoutVars>
      </dgm:prSet>
      <dgm:spPr/>
    </dgm:pt>
    <dgm:pt modelId="{E803ABD8-55D0-4855-B3AC-FD23D69DAD1A}" type="pres">
      <dgm:prSet presAssocID="{DE184150-82B9-4620-80F6-BC44C97156F0}" presName="sibTrans" presStyleLbl="sibTrans1D1" presStyleIdx="4" presStyleCnt="5"/>
      <dgm:spPr/>
    </dgm:pt>
    <dgm:pt modelId="{A0834A5C-1063-45DB-8162-EAC2C5F6A88C}" type="pres">
      <dgm:prSet presAssocID="{DE184150-82B9-4620-80F6-BC44C97156F0}" presName="connectorText" presStyleLbl="sibTrans1D1" presStyleIdx="4" presStyleCnt="5"/>
      <dgm:spPr/>
    </dgm:pt>
    <dgm:pt modelId="{98A2BD97-C943-4FF1-B2E4-8CEE6D52E19A}" type="pres">
      <dgm:prSet presAssocID="{0DED99C5-35C9-43CC-8A6E-B0F81FDD6BBC}" presName="node" presStyleLbl="node1" presStyleIdx="5" presStyleCnt="6">
        <dgm:presLayoutVars>
          <dgm:bulletEnabled val="1"/>
        </dgm:presLayoutVars>
      </dgm:prSet>
      <dgm:spPr/>
    </dgm:pt>
  </dgm:ptLst>
  <dgm:cxnLst>
    <dgm:cxn modelId="{8F385C05-5AEE-41BB-9655-805DFD9A8601}" type="presOf" srcId="{66B3B749-2581-4170-B53D-37A64F5A3C76}" destId="{14F75182-6C9D-40EB-9150-FB14F8B31F6D}" srcOrd="0" destOrd="0" presId="urn:microsoft.com/office/officeart/2005/8/layout/bProcess3"/>
    <dgm:cxn modelId="{0D297B09-6E0D-4A5B-A35F-7742726646EA}" type="presOf" srcId="{66B3B749-2581-4170-B53D-37A64F5A3C76}" destId="{7E323B25-C54A-47EB-A45A-019EC6B3F2D1}" srcOrd="1" destOrd="0" presId="urn:microsoft.com/office/officeart/2005/8/layout/bProcess3"/>
    <dgm:cxn modelId="{0DE7500C-5D09-4E2E-B6BF-E951C6143D6A}" srcId="{62C33EF7-6628-40C3-87C1-099DC9B8063B}" destId="{0DED99C5-35C9-43CC-8A6E-B0F81FDD6BBC}" srcOrd="5" destOrd="0" parTransId="{EDCF1C5F-0ECE-4077-840B-2E4360F696DB}" sibTransId="{BC088610-F74A-4322-961A-6E780959FBCD}"/>
    <dgm:cxn modelId="{39BA2320-BBF1-4073-911B-4378D4F762B7}" type="presOf" srcId="{62C33EF7-6628-40C3-87C1-099DC9B8063B}" destId="{CCA3F14B-207A-4B29-9029-1ACDCAE77723}" srcOrd="0" destOrd="0" presId="urn:microsoft.com/office/officeart/2005/8/layout/bProcess3"/>
    <dgm:cxn modelId="{C1C94A2B-D0A1-421B-B0C1-1D58D3E8B8D0}" type="presOf" srcId="{0DED99C5-35C9-43CC-8A6E-B0F81FDD6BBC}" destId="{98A2BD97-C943-4FF1-B2E4-8CEE6D52E19A}" srcOrd="0" destOrd="0" presId="urn:microsoft.com/office/officeart/2005/8/layout/bProcess3"/>
    <dgm:cxn modelId="{0C8C742C-2C59-4AD4-89D6-E56D88B46E6A}" type="presOf" srcId="{A78F7A53-A918-4B5A-9997-94C233DD6E80}" destId="{A6467B2E-FB50-45F1-9690-31B86541D4F1}" srcOrd="0" destOrd="0" presId="urn:microsoft.com/office/officeart/2005/8/layout/bProcess3"/>
    <dgm:cxn modelId="{52C36937-6351-401A-B445-D7C5789E90CD}" type="presOf" srcId="{6148990A-8353-4956-8183-6565DBDA7049}" destId="{71A40DAA-8191-428D-96FC-BA4ABD822E52}" srcOrd="0" destOrd="0" presId="urn:microsoft.com/office/officeart/2005/8/layout/bProcess3"/>
    <dgm:cxn modelId="{AF192F6C-41E9-4DFF-9B1A-DF359FA2909F}" type="presOf" srcId="{DE184150-82B9-4620-80F6-BC44C97156F0}" destId="{A0834A5C-1063-45DB-8162-EAC2C5F6A88C}" srcOrd="1" destOrd="0" presId="urn:microsoft.com/office/officeart/2005/8/layout/bProcess3"/>
    <dgm:cxn modelId="{DEDD2774-C4D0-4539-B2B3-3972A215C748}" type="presOf" srcId="{694EC86B-F377-4BE2-BD92-1E36578B110D}" destId="{55321316-E535-46D1-BE91-28C6BFE5A591}" srcOrd="0" destOrd="0" presId="urn:microsoft.com/office/officeart/2005/8/layout/bProcess3"/>
    <dgm:cxn modelId="{9695B674-EDA9-4ABC-BBDA-3467D82CBD41}" type="presOf" srcId="{209BE05C-4CA5-4DC9-8650-9632D44EF97D}" destId="{F2BC984B-31A6-4B7B-B8E7-48213AE76CC6}" srcOrd="0" destOrd="0" presId="urn:microsoft.com/office/officeart/2005/8/layout/bProcess3"/>
    <dgm:cxn modelId="{69E71176-6019-455B-B6A1-41DCCB8EBD5D}" srcId="{62C33EF7-6628-40C3-87C1-099DC9B8063B}" destId="{209BE05C-4CA5-4DC9-8650-9632D44EF97D}" srcOrd="0" destOrd="0" parTransId="{EFBEBC5C-4F20-4190-9DE1-09BA8C695FD7}" sibTransId="{5CA3581E-446B-447C-87A0-42033B65315B}"/>
    <dgm:cxn modelId="{AAD4C57B-859A-4FD7-B0F2-860868A9D8C4}" srcId="{62C33EF7-6628-40C3-87C1-099DC9B8063B}" destId="{6148990A-8353-4956-8183-6565DBDA7049}" srcOrd="1" destOrd="0" parTransId="{5A4EF0F8-94A1-4E17-98E0-794DF124A579}" sibTransId="{B8E4496F-59EF-4906-BD20-9F8D7BBCBE43}"/>
    <dgm:cxn modelId="{EE183181-0882-4D1F-8E76-D63122A9E399}" type="presOf" srcId="{471BC1BE-7DD0-4F7A-A029-1278DAB6DF6D}" destId="{62BA4186-584B-4413-8A60-6FD242287841}" srcOrd="0" destOrd="0" presId="urn:microsoft.com/office/officeart/2005/8/layout/bProcess3"/>
    <dgm:cxn modelId="{2897AD87-46AD-4D5C-AD9C-BEB81BCEBD45}" type="presOf" srcId="{5CA3581E-446B-447C-87A0-42033B65315B}" destId="{A85C1281-1628-4AFF-9BA0-079835517D4A}" srcOrd="0" destOrd="0" presId="urn:microsoft.com/office/officeart/2005/8/layout/bProcess3"/>
    <dgm:cxn modelId="{D0EA2096-7DF8-4AE4-9BE5-ED16BD8E1F91}" srcId="{62C33EF7-6628-40C3-87C1-099DC9B8063B}" destId="{694EC86B-F377-4BE2-BD92-1E36578B110D}" srcOrd="3" destOrd="0" parTransId="{F5F14BE8-1E37-4D5B-89B5-9C4837A06D59}" sibTransId="{66B3B749-2581-4170-B53D-37A64F5A3C76}"/>
    <dgm:cxn modelId="{F4CFE698-0AB2-4191-96AF-9A2B5ADD324A}" type="presOf" srcId="{A78F7A53-A918-4B5A-9997-94C233DD6E80}" destId="{79386D6D-A04A-4624-B5A7-1C38E13538EC}" srcOrd="1" destOrd="0" presId="urn:microsoft.com/office/officeart/2005/8/layout/bProcess3"/>
    <dgm:cxn modelId="{BEE9F5AA-C83B-40CE-B4BB-21C838B5D78D}" type="presOf" srcId="{5CA3581E-446B-447C-87A0-42033B65315B}" destId="{FFD45C24-F400-4AC8-8828-FD8675C7AACF}" srcOrd="1" destOrd="0" presId="urn:microsoft.com/office/officeart/2005/8/layout/bProcess3"/>
    <dgm:cxn modelId="{EE2092BC-22C1-444B-9DEF-40A32166167B}" srcId="{62C33EF7-6628-40C3-87C1-099DC9B8063B}" destId="{CAA35EDB-1140-42E0-B63E-9EBC6C3E4D4A}" srcOrd="2" destOrd="0" parTransId="{14F405C8-4115-4023-B45B-ED35ED84621C}" sibTransId="{A78F7A53-A918-4B5A-9997-94C233DD6E80}"/>
    <dgm:cxn modelId="{9BE019C4-CB70-4F04-910F-687340D415BB}" srcId="{62C33EF7-6628-40C3-87C1-099DC9B8063B}" destId="{471BC1BE-7DD0-4F7A-A029-1278DAB6DF6D}" srcOrd="4" destOrd="0" parTransId="{734DB68D-D8F6-4A5C-A249-22D7E812353D}" sibTransId="{DE184150-82B9-4620-80F6-BC44C97156F0}"/>
    <dgm:cxn modelId="{A3F7A4D3-6A6D-4E52-A475-7AE31A1271BF}" type="presOf" srcId="{DE184150-82B9-4620-80F6-BC44C97156F0}" destId="{E803ABD8-55D0-4855-B3AC-FD23D69DAD1A}" srcOrd="0" destOrd="0" presId="urn:microsoft.com/office/officeart/2005/8/layout/bProcess3"/>
    <dgm:cxn modelId="{5FD134DA-154B-4D3C-8A7B-A10CB7B1F485}" type="presOf" srcId="{CAA35EDB-1140-42E0-B63E-9EBC6C3E4D4A}" destId="{37818E67-3327-4E31-A03A-B9334EF9DA68}" srcOrd="0" destOrd="0" presId="urn:microsoft.com/office/officeart/2005/8/layout/bProcess3"/>
    <dgm:cxn modelId="{C4D26FEB-6A7F-4E36-A258-D87B4876C3EE}" type="presOf" srcId="{B8E4496F-59EF-4906-BD20-9F8D7BBCBE43}" destId="{5FA3B4E3-33C1-49C3-93D0-C1C45FF47BB8}" srcOrd="0" destOrd="0" presId="urn:microsoft.com/office/officeart/2005/8/layout/bProcess3"/>
    <dgm:cxn modelId="{CB437AFF-BA1D-442C-840E-03C6B967E69F}" type="presOf" srcId="{B8E4496F-59EF-4906-BD20-9F8D7BBCBE43}" destId="{B3E8B512-43A3-40E2-997C-0BF87FC1818D}" srcOrd="1" destOrd="0" presId="urn:microsoft.com/office/officeart/2005/8/layout/bProcess3"/>
    <dgm:cxn modelId="{6B933A7F-D4E2-4F91-BAA8-4D8803320ADD}" type="presParOf" srcId="{CCA3F14B-207A-4B29-9029-1ACDCAE77723}" destId="{F2BC984B-31A6-4B7B-B8E7-48213AE76CC6}" srcOrd="0" destOrd="0" presId="urn:microsoft.com/office/officeart/2005/8/layout/bProcess3"/>
    <dgm:cxn modelId="{75552E07-3203-4223-8BF7-28C12949D74C}" type="presParOf" srcId="{CCA3F14B-207A-4B29-9029-1ACDCAE77723}" destId="{A85C1281-1628-4AFF-9BA0-079835517D4A}" srcOrd="1" destOrd="0" presId="urn:microsoft.com/office/officeart/2005/8/layout/bProcess3"/>
    <dgm:cxn modelId="{A7477E58-2B69-4E19-B8A1-A026B43DBE08}" type="presParOf" srcId="{A85C1281-1628-4AFF-9BA0-079835517D4A}" destId="{FFD45C24-F400-4AC8-8828-FD8675C7AACF}" srcOrd="0" destOrd="0" presId="urn:microsoft.com/office/officeart/2005/8/layout/bProcess3"/>
    <dgm:cxn modelId="{162C8B7A-33C9-458D-B5A2-57AD7D3DB9EE}" type="presParOf" srcId="{CCA3F14B-207A-4B29-9029-1ACDCAE77723}" destId="{71A40DAA-8191-428D-96FC-BA4ABD822E52}" srcOrd="2" destOrd="0" presId="urn:microsoft.com/office/officeart/2005/8/layout/bProcess3"/>
    <dgm:cxn modelId="{2DBFA0FB-575D-4B14-9086-76A883C00B46}" type="presParOf" srcId="{CCA3F14B-207A-4B29-9029-1ACDCAE77723}" destId="{5FA3B4E3-33C1-49C3-93D0-C1C45FF47BB8}" srcOrd="3" destOrd="0" presId="urn:microsoft.com/office/officeart/2005/8/layout/bProcess3"/>
    <dgm:cxn modelId="{8B704BCC-FC6A-4C18-9F69-2E41E4E2E206}" type="presParOf" srcId="{5FA3B4E3-33C1-49C3-93D0-C1C45FF47BB8}" destId="{B3E8B512-43A3-40E2-997C-0BF87FC1818D}" srcOrd="0" destOrd="0" presId="urn:microsoft.com/office/officeart/2005/8/layout/bProcess3"/>
    <dgm:cxn modelId="{6A282680-F0B7-4FEF-966D-200E3BA1D22E}" type="presParOf" srcId="{CCA3F14B-207A-4B29-9029-1ACDCAE77723}" destId="{37818E67-3327-4E31-A03A-B9334EF9DA68}" srcOrd="4" destOrd="0" presId="urn:microsoft.com/office/officeart/2005/8/layout/bProcess3"/>
    <dgm:cxn modelId="{DF5781CA-41A5-4D14-A1E7-14819067A104}" type="presParOf" srcId="{CCA3F14B-207A-4B29-9029-1ACDCAE77723}" destId="{A6467B2E-FB50-45F1-9690-31B86541D4F1}" srcOrd="5" destOrd="0" presId="urn:microsoft.com/office/officeart/2005/8/layout/bProcess3"/>
    <dgm:cxn modelId="{BFC59F4D-63C8-45FE-8107-E1283781A5B8}" type="presParOf" srcId="{A6467B2E-FB50-45F1-9690-31B86541D4F1}" destId="{79386D6D-A04A-4624-B5A7-1C38E13538EC}" srcOrd="0" destOrd="0" presId="urn:microsoft.com/office/officeart/2005/8/layout/bProcess3"/>
    <dgm:cxn modelId="{BFC3BB5E-89FA-41D8-9AD8-5E574255047B}" type="presParOf" srcId="{CCA3F14B-207A-4B29-9029-1ACDCAE77723}" destId="{55321316-E535-46D1-BE91-28C6BFE5A591}" srcOrd="6" destOrd="0" presId="urn:microsoft.com/office/officeart/2005/8/layout/bProcess3"/>
    <dgm:cxn modelId="{7AA3908D-7E8E-4B33-985C-4B1515230CDA}" type="presParOf" srcId="{CCA3F14B-207A-4B29-9029-1ACDCAE77723}" destId="{14F75182-6C9D-40EB-9150-FB14F8B31F6D}" srcOrd="7" destOrd="0" presId="urn:microsoft.com/office/officeart/2005/8/layout/bProcess3"/>
    <dgm:cxn modelId="{136F3946-D22B-430C-923A-CAAD27865EF4}" type="presParOf" srcId="{14F75182-6C9D-40EB-9150-FB14F8B31F6D}" destId="{7E323B25-C54A-47EB-A45A-019EC6B3F2D1}" srcOrd="0" destOrd="0" presId="urn:microsoft.com/office/officeart/2005/8/layout/bProcess3"/>
    <dgm:cxn modelId="{A17BE003-6086-4F1A-B911-7C127B430D0D}" type="presParOf" srcId="{CCA3F14B-207A-4B29-9029-1ACDCAE77723}" destId="{62BA4186-584B-4413-8A60-6FD242287841}" srcOrd="8" destOrd="0" presId="urn:microsoft.com/office/officeart/2005/8/layout/bProcess3"/>
    <dgm:cxn modelId="{50FE2181-0C90-4E43-B617-E5AD37EACD0D}" type="presParOf" srcId="{CCA3F14B-207A-4B29-9029-1ACDCAE77723}" destId="{E803ABD8-55D0-4855-B3AC-FD23D69DAD1A}" srcOrd="9" destOrd="0" presId="urn:microsoft.com/office/officeart/2005/8/layout/bProcess3"/>
    <dgm:cxn modelId="{0233713B-ED66-4A43-8F29-892B96E60A6D}" type="presParOf" srcId="{E803ABD8-55D0-4855-B3AC-FD23D69DAD1A}" destId="{A0834A5C-1063-45DB-8162-EAC2C5F6A88C}" srcOrd="0" destOrd="0" presId="urn:microsoft.com/office/officeart/2005/8/layout/bProcess3"/>
    <dgm:cxn modelId="{5D1670E6-9AB3-408C-9F69-D9D408A0DAD2}" type="presParOf" srcId="{CCA3F14B-207A-4B29-9029-1ACDCAE77723}" destId="{98A2BD97-C943-4FF1-B2E4-8CEE6D52E19A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C0CA2D-6732-44E7-B831-81615B518A30}" type="doc">
      <dgm:prSet loTypeId="urn:microsoft.com/office/officeart/2008/layout/PictureStrips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D7925C7-FDC9-4569-A279-FB80EF873FBA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2000" dirty="0">
              <a:latin typeface="Calibri" pitchFamily="34" charset="0"/>
              <a:cs typeface="Calibri" pitchFamily="34" charset="0"/>
            </a:rPr>
            <a:t>Good News: Hired!</a:t>
          </a:r>
        </a:p>
      </dgm:t>
    </dgm:pt>
    <dgm:pt modelId="{71051C46-7AB4-4D32-A8F0-E1F23DECF656}" type="parTrans" cxnId="{4F16B4C3-163B-47AF-8373-9A705FC52C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08582E3F-1AAF-41F0-8ADD-12D5E2466CCB}" type="sibTrans" cxnId="{4F16B4C3-163B-47AF-8373-9A705FC52C20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F54DA627-1601-4AC9-824B-2DA9F8DF8B51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1600" dirty="0">
              <a:latin typeface="Calibri" pitchFamily="34" charset="0"/>
              <a:cs typeface="Calibri" pitchFamily="34" charset="0"/>
            </a:rPr>
            <a:t>What’s the best communication medium for the message? </a:t>
          </a:r>
        </a:p>
      </dgm:t>
    </dgm:pt>
    <dgm:pt modelId="{8181BB62-B7E3-4386-8A64-64F42F503CE8}" type="parTrans" cxnId="{CC6CA91C-C348-48BC-AA98-A4375C6CA3EF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3FA93055-AF76-4F56-A238-CA6153526818}" type="sibTrans" cxnId="{CC6CA91C-C348-48BC-AA98-A4375C6CA3EF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A2D1933E-A86C-480B-8134-195336D76164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2000" dirty="0">
              <a:latin typeface="Calibri" pitchFamily="34" charset="0"/>
              <a:cs typeface="Calibri" pitchFamily="34" charset="0"/>
            </a:rPr>
            <a:t>Bad News: Not Hired</a:t>
          </a:r>
        </a:p>
      </dgm:t>
    </dgm:pt>
    <dgm:pt modelId="{E06D11AD-99DB-48FD-92BC-979E3FEA5211}" type="parTrans" cxnId="{1C5B89E4-8630-4B15-8B07-6EE1A3FD985B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52718BA1-980F-41FA-85AB-01A9CB2237CC}" type="sibTrans" cxnId="{1C5B89E4-8630-4B15-8B07-6EE1A3FD985B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5DDC4AB2-580B-4CDE-8C87-CC1DE23CAD36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1600" dirty="0">
              <a:latin typeface="Calibri" pitchFamily="34" charset="0"/>
              <a:cs typeface="Calibri" pitchFamily="34" charset="0"/>
            </a:rPr>
            <a:t>What information will you provide?</a:t>
          </a:r>
        </a:p>
      </dgm:t>
    </dgm:pt>
    <dgm:pt modelId="{4678FDE5-774F-4152-8213-88DE3FF9B69E}" type="parTrans" cxnId="{451957C2-4C48-4CA8-8866-BEBBF82C562A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7486AA9-E6A4-48FA-A58B-D8588E3021BC}" type="sibTrans" cxnId="{451957C2-4C48-4CA8-8866-BEBBF82C562A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49353CAF-D5AF-4F78-B10E-AB32B0E4BED7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1600" dirty="0">
              <a:latin typeface="Calibri" pitchFamily="34" charset="0"/>
              <a:cs typeface="Calibri" pitchFamily="34" charset="0"/>
            </a:rPr>
            <a:t>What’s the best communication medium for the message? </a:t>
          </a:r>
        </a:p>
      </dgm:t>
    </dgm:pt>
    <dgm:pt modelId="{B05BB733-F816-4460-B2D5-EAC4D98B80E9}" type="parTrans" cxnId="{8F7F23F0-7E90-45A3-A33E-85A08FDD493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4B584D0B-7D19-4937-B545-6F089238A604}" type="sibTrans" cxnId="{8F7F23F0-7E90-45A3-A33E-85A08FDD4936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41934444-6DB4-4C06-B791-E809A5B89FB3}">
      <dgm:prSet phldrT="[Text]" custT="1"/>
      <dgm:spPr>
        <a:ln>
          <a:solidFill>
            <a:srgbClr val="006666"/>
          </a:solidFill>
        </a:ln>
      </dgm:spPr>
      <dgm:t>
        <a:bodyPr/>
        <a:lstStyle/>
        <a:p>
          <a:r>
            <a:rPr lang="en-US" sz="1600" dirty="0">
              <a:latin typeface="Calibri" pitchFamily="34" charset="0"/>
              <a:cs typeface="Calibri" pitchFamily="34" charset="0"/>
            </a:rPr>
            <a:t>What information will you provide?</a:t>
          </a:r>
        </a:p>
      </dgm:t>
    </dgm:pt>
    <dgm:pt modelId="{5870D581-5BD7-4CB3-88A2-95DC639AB831}" type="parTrans" cxnId="{79AB7F84-4E6C-4E2C-80DC-8D7775884C55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C5B045F9-CF1D-4F4D-A600-B05EC604479C}" type="sibTrans" cxnId="{79AB7F84-4E6C-4E2C-80DC-8D7775884C55}">
      <dgm:prSet/>
      <dgm:spPr/>
      <dgm:t>
        <a:bodyPr/>
        <a:lstStyle/>
        <a:p>
          <a:endParaRPr lang="en-US" sz="1200">
            <a:latin typeface="Calibri" pitchFamily="34" charset="0"/>
            <a:cs typeface="Calibri" pitchFamily="34" charset="0"/>
          </a:endParaRPr>
        </a:p>
      </dgm:t>
    </dgm:pt>
    <dgm:pt modelId="{FA4A8034-12EA-4188-86A8-9F0BD5A3B4F1}" type="pres">
      <dgm:prSet presAssocID="{44C0CA2D-6732-44E7-B831-81615B518A30}" presName="Name0" presStyleCnt="0">
        <dgm:presLayoutVars>
          <dgm:dir/>
          <dgm:resizeHandles val="exact"/>
        </dgm:presLayoutVars>
      </dgm:prSet>
      <dgm:spPr/>
    </dgm:pt>
    <dgm:pt modelId="{FD58D29F-4E8D-47E8-BA70-C5955F440D7B}" type="pres">
      <dgm:prSet presAssocID="{CD7925C7-FDC9-4569-A279-FB80EF873FBA}" presName="composite" presStyleCnt="0"/>
      <dgm:spPr/>
    </dgm:pt>
    <dgm:pt modelId="{D790ADB0-9405-4B62-B5F7-8D857524A8FC}" type="pres">
      <dgm:prSet presAssocID="{CD7925C7-FDC9-4569-A279-FB80EF873FBA}" presName="rect1" presStyleLbl="trAlignAcc1" presStyleIdx="0" presStyleCnt="2">
        <dgm:presLayoutVars>
          <dgm:bulletEnabled val="1"/>
        </dgm:presLayoutVars>
      </dgm:prSet>
      <dgm:spPr/>
    </dgm:pt>
    <dgm:pt modelId="{4CB3432E-6416-49CD-B896-8A8ED335DAD0}" type="pres">
      <dgm:prSet presAssocID="{CD7925C7-FDC9-4569-A279-FB80EF873FBA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262C56-0C43-4027-B21A-FE19EE9E8A45}" type="pres">
      <dgm:prSet presAssocID="{08582E3F-1AAF-41F0-8ADD-12D5E2466CCB}" presName="sibTrans" presStyleCnt="0"/>
      <dgm:spPr/>
    </dgm:pt>
    <dgm:pt modelId="{A0649B8E-6B33-4D37-9CF9-67490CDDE34C}" type="pres">
      <dgm:prSet presAssocID="{A2D1933E-A86C-480B-8134-195336D76164}" presName="composite" presStyleCnt="0"/>
      <dgm:spPr/>
    </dgm:pt>
    <dgm:pt modelId="{5C0328B3-368B-4B4F-81D3-01ED4B5AF3C3}" type="pres">
      <dgm:prSet presAssocID="{A2D1933E-A86C-480B-8134-195336D76164}" presName="rect1" presStyleLbl="trAlignAcc1" presStyleIdx="1" presStyleCnt="2">
        <dgm:presLayoutVars>
          <dgm:bulletEnabled val="1"/>
        </dgm:presLayoutVars>
      </dgm:prSet>
      <dgm:spPr/>
    </dgm:pt>
    <dgm:pt modelId="{1B74EBE4-EA2D-47E5-8C04-F3862869858C}" type="pres">
      <dgm:prSet presAssocID="{A2D1933E-A86C-480B-8134-195336D76164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C6CA91C-C348-48BC-AA98-A4375C6CA3EF}" srcId="{CD7925C7-FDC9-4569-A279-FB80EF873FBA}" destId="{F54DA627-1601-4AC9-824B-2DA9F8DF8B51}" srcOrd="0" destOrd="0" parTransId="{8181BB62-B7E3-4386-8A64-64F42F503CE8}" sibTransId="{3FA93055-AF76-4F56-A238-CA6153526818}"/>
    <dgm:cxn modelId="{6C260A1E-FC81-4BDE-9FEE-78C2FD74EFEA}" type="presOf" srcId="{A2D1933E-A86C-480B-8134-195336D76164}" destId="{5C0328B3-368B-4B4F-81D3-01ED4B5AF3C3}" srcOrd="0" destOrd="0" presId="urn:microsoft.com/office/officeart/2008/layout/PictureStrips"/>
    <dgm:cxn modelId="{0F6A8D24-5127-4444-A7EC-9DFCF508C3F9}" type="presOf" srcId="{49353CAF-D5AF-4F78-B10E-AB32B0E4BED7}" destId="{5C0328B3-368B-4B4F-81D3-01ED4B5AF3C3}" srcOrd="0" destOrd="1" presId="urn:microsoft.com/office/officeart/2008/layout/PictureStrips"/>
    <dgm:cxn modelId="{79AB7F84-4E6C-4E2C-80DC-8D7775884C55}" srcId="{A2D1933E-A86C-480B-8134-195336D76164}" destId="{41934444-6DB4-4C06-B791-E809A5B89FB3}" srcOrd="1" destOrd="0" parTransId="{5870D581-5BD7-4CB3-88A2-95DC639AB831}" sibTransId="{C5B045F9-CF1D-4F4D-A600-B05EC604479C}"/>
    <dgm:cxn modelId="{CDA4B886-A128-494F-852B-9E97499D4A45}" type="presOf" srcId="{44C0CA2D-6732-44E7-B831-81615B518A30}" destId="{FA4A8034-12EA-4188-86A8-9F0BD5A3B4F1}" srcOrd="0" destOrd="0" presId="urn:microsoft.com/office/officeart/2008/layout/PictureStrips"/>
    <dgm:cxn modelId="{D8DF528C-0716-4A2F-9B00-6265EEC82416}" type="presOf" srcId="{CD7925C7-FDC9-4569-A279-FB80EF873FBA}" destId="{D790ADB0-9405-4B62-B5F7-8D857524A8FC}" srcOrd="0" destOrd="0" presId="urn:microsoft.com/office/officeart/2008/layout/PictureStrips"/>
    <dgm:cxn modelId="{B920E68F-45A4-457D-AE15-26A0BA0C68E9}" type="presOf" srcId="{41934444-6DB4-4C06-B791-E809A5B89FB3}" destId="{5C0328B3-368B-4B4F-81D3-01ED4B5AF3C3}" srcOrd="0" destOrd="2" presId="urn:microsoft.com/office/officeart/2008/layout/PictureStrips"/>
    <dgm:cxn modelId="{451957C2-4C48-4CA8-8866-BEBBF82C562A}" srcId="{CD7925C7-FDC9-4569-A279-FB80EF873FBA}" destId="{5DDC4AB2-580B-4CDE-8C87-CC1DE23CAD36}" srcOrd="1" destOrd="0" parTransId="{4678FDE5-774F-4152-8213-88DE3FF9B69E}" sibTransId="{C7486AA9-E6A4-48FA-A58B-D8588E3021BC}"/>
    <dgm:cxn modelId="{4F16B4C3-163B-47AF-8373-9A705FC52C20}" srcId="{44C0CA2D-6732-44E7-B831-81615B518A30}" destId="{CD7925C7-FDC9-4569-A279-FB80EF873FBA}" srcOrd="0" destOrd="0" parTransId="{71051C46-7AB4-4D32-A8F0-E1F23DECF656}" sibTransId="{08582E3F-1AAF-41F0-8ADD-12D5E2466CCB}"/>
    <dgm:cxn modelId="{0C66D8D9-F99A-4E12-A7D9-A38DD1D90DFA}" type="presOf" srcId="{5DDC4AB2-580B-4CDE-8C87-CC1DE23CAD36}" destId="{D790ADB0-9405-4B62-B5F7-8D857524A8FC}" srcOrd="0" destOrd="2" presId="urn:microsoft.com/office/officeart/2008/layout/PictureStrips"/>
    <dgm:cxn modelId="{1C5B89E4-8630-4B15-8B07-6EE1A3FD985B}" srcId="{44C0CA2D-6732-44E7-B831-81615B518A30}" destId="{A2D1933E-A86C-480B-8134-195336D76164}" srcOrd="1" destOrd="0" parTransId="{E06D11AD-99DB-48FD-92BC-979E3FEA5211}" sibTransId="{52718BA1-980F-41FA-85AB-01A9CB2237CC}"/>
    <dgm:cxn modelId="{D263D4EA-D403-4587-B058-55DF3B58182E}" type="presOf" srcId="{F54DA627-1601-4AC9-824B-2DA9F8DF8B51}" destId="{D790ADB0-9405-4B62-B5F7-8D857524A8FC}" srcOrd="0" destOrd="1" presId="urn:microsoft.com/office/officeart/2008/layout/PictureStrips"/>
    <dgm:cxn modelId="{8F7F23F0-7E90-45A3-A33E-85A08FDD4936}" srcId="{A2D1933E-A86C-480B-8134-195336D76164}" destId="{49353CAF-D5AF-4F78-B10E-AB32B0E4BED7}" srcOrd="0" destOrd="0" parTransId="{B05BB733-F816-4460-B2D5-EAC4D98B80E9}" sibTransId="{4B584D0B-7D19-4937-B545-6F089238A604}"/>
    <dgm:cxn modelId="{3F354397-F2D0-4466-8F5B-8743D0A859F1}" type="presParOf" srcId="{FA4A8034-12EA-4188-86A8-9F0BD5A3B4F1}" destId="{FD58D29F-4E8D-47E8-BA70-C5955F440D7B}" srcOrd="0" destOrd="0" presId="urn:microsoft.com/office/officeart/2008/layout/PictureStrips"/>
    <dgm:cxn modelId="{9A71CBF0-D434-41F2-8061-CB69F0ABF754}" type="presParOf" srcId="{FD58D29F-4E8D-47E8-BA70-C5955F440D7B}" destId="{D790ADB0-9405-4B62-B5F7-8D857524A8FC}" srcOrd="0" destOrd="0" presId="urn:microsoft.com/office/officeart/2008/layout/PictureStrips"/>
    <dgm:cxn modelId="{8B152DA5-A20F-4AE9-A5BA-EEBE5404F6FA}" type="presParOf" srcId="{FD58D29F-4E8D-47E8-BA70-C5955F440D7B}" destId="{4CB3432E-6416-49CD-B896-8A8ED335DAD0}" srcOrd="1" destOrd="0" presId="urn:microsoft.com/office/officeart/2008/layout/PictureStrips"/>
    <dgm:cxn modelId="{603581C8-A414-4FD3-8AD7-436333EC98D0}" type="presParOf" srcId="{FA4A8034-12EA-4188-86A8-9F0BD5A3B4F1}" destId="{3A262C56-0C43-4027-B21A-FE19EE9E8A45}" srcOrd="1" destOrd="0" presId="urn:microsoft.com/office/officeart/2008/layout/PictureStrips"/>
    <dgm:cxn modelId="{44528AE5-D551-4075-9E6C-0530057BE508}" type="presParOf" srcId="{FA4A8034-12EA-4188-86A8-9F0BD5A3B4F1}" destId="{A0649B8E-6B33-4D37-9CF9-67490CDDE34C}" srcOrd="2" destOrd="0" presId="urn:microsoft.com/office/officeart/2008/layout/PictureStrips"/>
    <dgm:cxn modelId="{B4F1BA32-3300-4F33-9863-A56741FBE72E}" type="presParOf" srcId="{A0649B8E-6B33-4D37-9CF9-67490CDDE34C}" destId="{5C0328B3-368B-4B4F-81D3-01ED4B5AF3C3}" srcOrd="0" destOrd="0" presId="urn:microsoft.com/office/officeart/2008/layout/PictureStrips"/>
    <dgm:cxn modelId="{AAEBE347-8EAC-4E37-8C0D-A69165BF5710}" type="presParOf" srcId="{A0649B8E-6B33-4D37-9CF9-67490CDDE34C}" destId="{1B74EBE4-EA2D-47E5-8C04-F3862869858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7FC11-BC2F-45DA-BB57-82F7BDA50889}">
      <dsp:nvSpPr>
        <dsp:cNvPr id="0" name=""/>
        <dsp:cNvSpPr/>
      </dsp:nvSpPr>
      <dsp:spPr>
        <a:xfrm>
          <a:off x="0" y="19623"/>
          <a:ext cx="8292526" cy="10108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</a:t>
          </a:r>
          <a:r>
            <a:rPr lang="en-US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ituation or </a:t>
          </a:r>
          <a:r>
            <a:rPr lang="en-US" sz="28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</a:t>
          </a:r>
          <a:r>
            <a:rPr lang="en-US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ask:  What brief context is important for the interviewer?</a:t>
          </a:r>
        </a:p>
      </dsp:txBody>
      <dsp:txXfrm>
        <a:off x="0" y="19623"/>
        <a:ext cx="8292526" cy="1010880"/>
      </dsp:txXfrm>
    </dsp:sp>
    <dsp:sp modelId="{DDBAFBEE-D6CA-470A-8C29-7D02FD6DE8FD}">
      <dsp:nvSpPr>
        <dsp:cNvPr id="0" name=""/>
        <dsp:cNvSpPr/>
      </dsp:nvSpPr>
      <dsp:spPr>
        <a:xfrm>
          <a:off x="0" y="1191905"/>
          <a:ext cx="8292526" cy="10108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</a:t>
          </a:r>
          <a:r>
            <a:rPr lang="en-US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ction:  How did you handle the situation? What did you do? </a:t>
          </a:r>
        </a:p>
      </dsp:txBody>
      <dsp:txXfrm>
        <a:off x="0" y="1191905"/>
        <a:ext cx="8292526" cy="1010880"/>
      </dsp:txXfrm>
    </dsp:sp>
    <dsp:sp modelId="{90EE13CF-D42F-4F8E-883F-04C3B797EE84}">
      <dsp:nvSpPr>
        <dsp:cNvPr id="0" name=""/>
        <dsp:cNvSpPr/>
      </dsp:nvSpPr>
      <dsp:spPr>
        <a:xfrm>
          <a:off x="0" y="2358305"/>
          <a:ext cx="8292526" cy="101088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</a:t>
          </a:r>
          <a:r>
            <a:rPr lang="en-US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esult:  How did the situation turn out? How can you prove that your action was appropriate in the situation?</a:t>
          </a:r>
        </a:p>
      </dsp:txBody>
      <dsp:txXfrm>
        <a:off x="0" y="2358305"/>
        <a:ext cx="8292526" cy="1010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C1281-1628-4AFF-9BA0-079835517D4A}">
      <dsp:nvSpPr>
        <dsp:cNvPr id="0" name=""/>
        <dsp:cNvSpPr/>
      </dsp:nvSpPr>
      <dsp:spPr>
        <a:xfrm>
          <a:off x="2379359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Calibri" pitchFamily="34" charset="0"/>
            <a:cs typeface="Calibri" pitchFamily="34" charset="0"/>
          </a:endParaRPr>
        </a:p>
      </dsp:txBody>
      <dsp:txXfrm>
        <a:off x="2623511" y="1274687"/>
        <a:ext cx="27310" cy="5462"/>
      </dsp:txXfrm>
    </dsp:sp>
    <dsp:sp modelId="{F2BC984B-31A6-4B7B-B8E7-48213AE76CC6}">
      <dsp:nvSpPr>
        <dsp:cNvPr id="0" name=""/>
        <dsp:cNvSpPr/>
      </dsp:nvSpPr>
      <dsp:spPr>
        <a:xfrm>
          <a:off x="6308" y="564962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Complete the Hiring </a:t>
          </a:r>
          <a:r>
            <a:rPr lang="en-US" sz="1800" kern="1200">
              <a:latin typeface="Calibri" pitchFamily="34" charset="0"/>
              <a:cs typeface="Calibri" pitchFamily="34" charset="0"/>
            </a:rPr>
            <a:t>Decision Matrix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6308" y="564962"/>
        <a:ext cx="2374850" cy="1424910"/>
      </dsp:txXfrm>
    </dsp:sp>
    <dsp:sp modelId="{5FA3B4E3-33C1-49C3-93D0-C1C45FF47BB8}">
      <dsp:nvSpPr>
        <dsp:cNvPr id="0" name=""/>
        <dsp:cNvSpPr/>
      </dsp:nvSpPr>
      <dsp:spPr>
        <a:xfrm>
          <a:off x="5300425" y="1231698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Calibri" pitchFamily="34" charset="0"/>
            <a:cs typeface="Calibri" pitchFamily="34" charset="0"/>
          </a:endParaRPr>
        </a:p>
      </dsp:txBody>
      <dsp:txXfrm>
        <a:off x="5544577" y="1274687"/>
        <a:ext cx="27310" cy="5462"/>
      </dsp:txXfrm>
    </dsp:sp>
    <dsp:sp modelId="{71A40DAA-8191-428D-96FC-BA4ABD822E52}">
      <dsp:nvSpPr>
        <dsp:cNvPr id="0" name=""/>
        <dsp:cNvSpPr/>
      </dsp:nvSpPr>
      <dsp:spPr>
        <a:xfrm>
          <a:off x="2927374" y="564962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Prepare to support assessment with specific examples</a:t>
          </a:r>
        </a:p>
      </dsp:txBody>
      <dsp:txXfrm>
        <a:off x="2927374" y="564962"/>
        <a:ext cx="2374850" cy="1424910"/>
      </dsp:txXfrm>
    </dsp:sp>
    <dsp:sp modelId="{A6467B2E-FB50-45F1-9690-31B86541D4F1}">
      <dsp:nvSpPr>
        <dsp:cNvPr id="0" name=""/>
        <dsp:cNvSpPr/>
      </dsp:nvSpPr>
      <dsp:spPr>
        <a:xfrm>
          <a:off x="1193734" y="1988073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Calibri" pitchFamily="34" charset="0"/>
            <a:cs typeface="Calibri" pitchFamily="34" charset="0"/>
          </a:endParaRPr>
        </a:p>
      </dsp:txBody>
      <dsp:txXfrm>
        <a:off x="3968109" y="2243149"/>
        <a:ext cx="293380" cy="5462"/>
      </dsp:txXfrm>
    </dsp:sp>
    <dsp:sp modelId="{37818E67-3327-4E31-A03A-B9334EF9DA68}">
      <dsp:nvSpPr>
        <dsp:cNvPr id="0" name=""/>
        <dsp:cNvSpPr/>
      </dsp:nvSpPr>
      <dsp:spPr>
        <a:xfrm>
          <a:off x="5848440" y="564962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Rank order candidates</a:t>
          </a:r>
        </a:p>
      </dsp:txBody>
      <dsp:txXfrm>
        <a:off x="5848440" y="564962"/>
        <a:ext cx="2374850" cy="1424910"/>
      </dsp:txXfrm>
    </dsp:sp>
    <dsp:sp modelId="{14F75182-6C9D-40EB-9150-FB14F8B31F6D}">
      <dsp:nvSpPr>
        <dsp:cNvPr id="0" name=""/>
        <dsp:cNvSpPr/>
      </dsp:nvSpPr>
      <dsp:spPr>
        <a:xfrm>
          <a:off x="2379359" y="3202823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23511" y="3245812"/>
        <a:ext cx="27310" cy="5462"/>
      </dsp:txXfrm>
    </dsp:sp>
    <dsp:sp modelId="{55321316-E535-46D1-BE91-28C6BFE5A591}">
      <dsp:nvSpPr>
        <dsp:cNvPr id="0" name=""/>
        <dsp:cNvSpPr/>
      </dsp:nvSpPr>
      <dsp:spPr>
        <a:xfrm>
          <a:off x="6308" y="2536088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Discuss in groups (Observers take notes)</a:t>
          </a:r>
        </a:p>
      </dsp:txBody>
      <dsp:txXfrm>
        <a:off x="6308" y="2536088"/>
        <a:ext cx="2374850" cy="1424910"/>
      </dsp:txXfrm>
    </dsp:sp>
    <dsp:sp modelId="{E803ABD8-55D0-4855-B3AC-FD23D69DAD1A}">
      <dsp:nvSpPr>
        <dsp:cNvPr id="0" name=""/>
        <dsp:cNvSpPr/>
      </dsp:nvSpPr>
      <dsp:spPr>
        <a:xfrm>
          <a:off x="5300425" y="3202823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28575" cap="flat" cmpd="sng" algn="ctr">
          <a:solidFill>
            <a:schemeClr val="tx2">
              <a:lumMod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>
            <a:latin typeface="Calibri" pitchFamily="34" charset="0"/>
            <a:cs typeface="Calibri" pitchFamily="34" charset="0"/>
          </a:endParaRPr>
        </a:p>
      </dsp:txBody>
      <dsp:txXfrm>
        <a:off x="5544577" y="3245812"/>
        <a:ext cx="27310" cy="5462"/>
      </dsp:txXfrm>
    </dsp:sp>
    <dsp:sp modelId="{62BA4186-584B-4413-8A60-6FD242287841}">
      <dsp:nvSpPr>
        <dsp:cNvPr id="0" name=""/>
        <dsp:cNvSpPr/>
      </dsp:nvSpPr>
      <dsp:spPr>
        <a:xfrm>
          <a:off x="2927374" y="2536088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Interviewers come to consensus</a:t>
          </a:r>
        </a:p>
      </dsp:txBody>
      <dsp:txXfrm>
        <a:off x="2927374" y="2536088"/>
        <a:ext cx="2374850" cy="1424910"/>
      </dsp:txXfrm>
    </dsp:sp>
    <dsp:sp modelId="{98A2BD97-C943-4FF1-B2E4-8CEE6D52E19A}">
      <dsp:nvSpPr>
        <dsp:cNvPr id="0" name=""/>
        <dsp:cNvSpPr/>
      </dsp:nvSpPr>
      <dsp:spPr>
        <a:xfrm>
          <a:off x="5848440" y="2536088"/>
          <a:ext cx="2374850" cy="1424910"/>
        </a:xfrm>
        <a:prstGeom prst="rect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Observers provide feedback</a:t>
          </a:r>
        </a:p>
      </dsp:txBody>
      <dsp:txXfrm>
        <a:off x="5848440" y="2536088"/>
        <a:ext cx="2374850" cy="1424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0ADB0-9405-4B62-B5F7-8D857524A8FC}">
      <dsp:nvSpPr>
        <dsp:cNvPr id="0" name=""/>
        <dsp:cNvSpPr/>
      </dsp:nvSpPr>
      <dsp:spPr>
        <a:xfrm>
          <a:off x="1308860" y="328306"/>
          <a:ext cx="5855874" cy="18299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93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itchFamily="34" charset="0"/>
              <a:cs typeface="Calibri" pitchFamily="34" charset="0"/>
            </a:rPr>
            <a:t>Good News: Hired!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What’s the best communication medium for the message?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What information will you provide?</a:t>
          </a:r>
        </a:p>
      </dsp:txBody>
      <dsp:txXfrm>
        <a:off x="1308860" y="328306"/>
        <a:ext cx="5855874" cy="1829960"/>
      </dsp:txXfrm>
    </dsp:sp>
    <dsp:sp modelId="{4CB3432E-6416-49CD-B896-8A8ED335DAD0}">
      <dsp:nvSpPr>
        <dsp:cNvPr id="0" name=""/>
        <dsp:cNvSpPr/>
      </dsp:nvSpPr>
      <dsp:spPr>
        <a:xfrm>
          <a:off x="1064865" y="63978"/>
          <a:ext cx="1280972" cy="192145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28B3-368B-4B4F-81D3-01ED4B5AF3C3}">
      <dsp:nvSpPr>
        <dsp:cNvPr id="0" name=""/>
        <dsp:cNvSpPr/>
      </dsp:nvSpPr>
      <dsp:spPr>
        <a:xfrm>
          <a:off x="1308860" y="2632023"/>
          <a:ext cx="5855874" cy="18299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666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93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itchFamily="34" charset="0"/>
              <a:cs typeface="Calibri" pitchFamily="34" charset="0"/>
            </a:rPr>
            <a:t>Bad News: Not Hired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What’s the best communication medium for the message?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itchFamily="34" charset="0"/>
              <a:cs typeface="Calibri" pitchFamily="34" charset="0"/>
            </a:rPr>
            <a:t>What information will you provide?</a:t>
          </a:r>
        </a:p>
      </dsp:txBody>
      <dsp:txXfrm>
        <a:off x="1308860" y="2632023"/>
        <a:ext cx="5855874" cy="1829960"/>
      </dsp:txXfrm>
    </dsp:sp>
    <dsp:sp modelId="{1B74EBE4-EA2D-47E5-8C04-F3862869858C}">
      <dsp:nvSpPr>
        <dsp:cNvPr id="0" name=""/>
        <dsp:cNvSpPr/>
      </dsp:nvSpPr>
      <dsp:spPr>
        <a:xfrm>
          <a:off x="1064865" y="2367695"/>
          <a:ext cx="1280972" cy="192145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575B-1261-4545-8875-B660B60D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81B00-D24D-4AA0-B71F-D14CE190099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5996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42;p8">
            <a:extLst>
              <a:ext uri="{FF2B5EF4-FFF2-40B4-BE49-F238E27FC236}">
                <a16:creationId xmlns:a16="http://schemas.microsoft.com/office/drawing/2014/main" id="{EA47394D-B4B4-439C-A0E3-7A7709CBD1AC}"/>
              </a:ext>
            </a:extLst>
          </p:cNvPr>
          <p:cNvCxnSpPr>
            <a:cxnSpLocks/>
          </p:cNvCxnSpPr>
          <p:nvPr userDrawn="1"/>
        </p:nvCxnSpPr>
        <p:spPr>
          <a:xfrm flipH="1">
            <a:off x="-6875" y="638650"/>
            <a:ext cx="9150875" cy="0"/>
          </a:xfrm>
          <a:prstGeom prst="straightConnector1">
            <a:avLst/>
          </a:prstGeom>
          <a:noFill/>
          <a:ln w="38100" cap="flat" cmpd="sng">
            <a:solidFill>
              <a:srgbClr val="B31B1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43;p8">
            <a:extLst>
              <a:ext uri="{FF2B5EF4-FFF2-40B4-BE49-F238E27FC236}">
                <a16:creationId xmlns:a16="http://schemas.microsoft.com/office/drawing/2014/main" id="{52074414-7E52-4630-B6FE-A7801F423E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750" y="5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7;p1">
            <a:extLst>
              <a:ext uri="{FF2B5EF4-FFF2-40B4-BE49-F238E27FC236}">
                <a16:creationId xmlns:a16="http://schemas.microsoft.com/office/drawing/2014/main" id="{2A928980-7C5E-490E-B3A4-B14B230101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0750" y="98314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  <a:defRPr sz="1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3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ez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0385-1992-456F-A655-00AA6E75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4966"/>
          </a:xfrm>
        </p:spPr>
        <p:txBody>
          <a:bodyPr>
            <a:normAutofit/>
          </a:bodyPr>
          <a:lstStyle>
            <a:lvl1pPr>
              <a:defRPr sz="30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AB4A-9E6E-4E2B-B9F3-2100B5B4B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0220"/>
            <a:ext cx="7886700" cy="3757043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defRPr sz="1800">
                <a:latin typeface="Calibri" panose="020F0502020204030204" pitchFamily="34" charset="0"/>
              </a:defRPr>
            </a:lvl1pPr>
            <a:lvl2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B568D-ED1E-427B-8291-4C429690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3028628-DB48-4E2F-924B-91E32E675E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8DB3D3-EA7F-4A58-8AC1-BD71AE10ADFD}"/>
              </a:ext>
            </a:extLst>
          </p:cNvPr>
          <p:cNvSpPr/>
          <p:nvPr userDrawn="1"/>
        </p:nvSpPr>
        <p:spPr>
          <a:xfrm>
            <a:off x="189986" y="4869655"/>
            <a:ext cx="8954014" cy="2738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Calibri" panose="020F0502020204030204" pitchFamily="34" charset="0"/>
              </a:rPr>
              <a:t> 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F2DF6-C9F7-4161-B764-76F2FFC0E01F}"/>
              </a:ext>
            </a:extLst>
          </p:cNvPr>
          <p:cNvSpPr/>
          <p:nvPr userDrawn="1"/>
        </p:nvSpPr>
        <p:spPr>
          <a:xfrm>
            <a:off x="8955314" y="0"/>
            <a:ext cx="188686" cy="5143500"/>
          </a:xfrm>
          <a:prstGeom prst="rect">
            <a:avLst/>
          </a:prstGeom>
          <a:solidFill>
            <a:srgbClr val="B41B1B"/>
          </a:solidFill>
          <a:ln>
            <a:solidFill>
              <a:srgbClr val="B4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b="1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9968D9-C95A-4C67-9F79-0D969673E2E8}"/>
              </a:ext>
            </a:extLst>
          </p:cNvPr>
          <p:cNvSpPr/>
          <p:nvPr userDrawn="1"/>
        </p:nvSpPr>
        <p:spPr>
          <a:xfrm>
            <a:off x="189986" y="0"/>
            <a:ext cx="8765328" cy="40669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Calibri" panose="020F0502020204030204" pitchFamily="34" charset="0"/>
              </a:rPr>
              <a:t>EXAMPLE</a:t>
            </a:r>
            <a:endParaRPr lang="en-US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6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9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SemiBold"/>
              <a:buChar char="●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●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●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 SemiBold"/>
              <a:buChar char="○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Montserrat SemiBold"/>
              <a:buChar char="■"/>
              <a:defRPr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  <p:cxnSp>
        <p:nvCxnSpPr>
          <p:cNvPr id="27" name="Google Shape;27;p5"/>
          <p:cNvCxnSpPr/>
          <p:nvPr/>
        </p:nvCxnSpPr>
        <p:spPr>
          <a:xfrm rot="10800000">
            <a:off x="-6875" y="638650"/>
            <a:ext cx="8100300" cy="3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0750" y="5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8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4;p23"/>
          <p:cNvSpPr/>
          <p:nvPr/>
        </p:nvSpPr>
        <p:spPr>
          <a:xfrm>
            <a:off x="0" y="-31597"/>
            <a:ext cx="9144000" cy="717398"/>
          </a:xfrm>
          <a:prstGeom prst="rect">
            <a:avLst/>
          </a:prstGeom>
          <a:solidFill>
            <a:srgbClr val="B31B1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Lato Light"/>
              <a:cs typeface="Calibri" panose="020F0502020204030204" pitchFamily="34" charset="0"/>
              <a:sym typeface="Lat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1"/>
            <a:ext cx="7886700" cy="994172"/>
          </a:xfrm>
          <a:prstGeom prst="rect">
            <a:avLst/>
          </a:prstGeom>
        </p:spPr>
        <p:txBody>
          <a:bodyPr/>
          <a:lstStyle>
            <a:lvl1pPr algn="ctr">
              <a:defRPr sz="28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/>
          <p:nvPr/>
        </p:nvSpPr>
        <p:spPr>
          <a:xfrm>
            <a:off x="0" y="2391770"/>
            <a:ext cx="9144128" cy="2751730"/>
          </a:xfrm>
          <a:custGeom>
            <a:avLst/>
            <a:gdLst/>
            <a:ahLst/>
            <a:cxnLst/>
            <a:rect l="l" t="t" r="r" b="b"/>
            <a:pathLst>
              <a:path w="251887" h="75800" extrusionOk="0">
                <a:moveTo>
                  <a:pt x="0" y="43355"/>
                </a:moveTo>
                <a:lnTo>
                  <a:pt x="7497" y="43306"/>
                </a:lnTo>
                <a:lnTo>
                  <a:pt x="7497" y="41469"/>
                </a:lnTo>
                <a:lnTo>
                  <a:pt x="10128" y="39930"/>
                </a:lnTo>
                <a:lnTo>
                  <a:pt x="12362" y="42064"/>
                </a:lnTo>
                <a:lnTo>
                  <a:pt x="12461" y="43554"/>
                </a:lnTo>
                <a:lnTo>
                  <a:pt x="18121" y="43454"/>
                </a:lnTo>
                <a:lnTo>
                  <a:pt x="18171" y="30397"/>
                </a:lnTo>
                <a:lnTo>
                  <a:pt x="16781" y="28213"/>
                </a:lnTo>
                <a:lnTo>
                  <a:pt x="18072" y="28163"/>
                </a:lnTo>
                <a:lnTo>
                  <a:pt x="22490" y="16595"/>
                </a:lnTo>
                <a:lnTo>
                  <a:pt x="26462" y="16794"/>
                </a:lnTo>
                <a:lnTo>
                  <a:pt x="30086" y="27865"/>
                </a:lnTo>
                <a:lnTo>
                  <a:pt x="31725" y="28014"/>
                </a:lnTo>
                <a:lnTo>
                  <a:pt x="30632" y="30149"/>
                </a:lnTo>
                <a:lnTo>
                  <a:pt x="30583" y="43777"/>
                </a:lnTo>
                <a:lnTo>
                  <a:pt x="35150" y="43777"/>
                </a:lnTo>
                <a:lnTo>
                  <a:pt x="35101" y="41047"/>
                </a:lnTo>
                <a:lnTo>
                  <a:pt x="37136" y="39607"/>
                </a:lnTo>
                <a:lnTo>
                  <a:pt x="39420" y="41593"/>
                </a:lnTo>
                <a:lnTo>
                  <a:pt x="39420" y="43728"/>
                </a:lnTo>
                <a:lnTo>
                  <a:pt x="47761" y="43777"/>
                </a:lnTo>
                <a:lnTo>
                  <a:pt x="47810" y="47451"/>
                </a:lnTo>
                <a:lnTo>
                  <a:pt x="58137" y="47501"/>
                </a:lnTo>
                <a:lnTo>
                  <a:pt x="58385" y="45018"/>
                </a:lnTo>
                <a:lnTo>
                  <a:pt x="59676" y="44770"/>
                </a:lnTo>
                <a:lnTo>
                  <a:pt x="60173" y="42884"/>
                </a:lnTo>
                <a:lnTo>
                  <a:pt x="60967" y="43579"/>
                </a:lnTo>
                <a:lnTo>
                  <a:pt x="62109" y="39706"/>
                </a:lnTo>
                <a:lnTo>
                  <a:pt x="63648" y="40103"/>
                </a:lnTo>
                <a:lnTo>
                  <a:pt x="66130" y="37174"/>
                </a:lnTo>
                <a:lnTo>
                  <a:pt x="67024" y="35387"/>
                </a:lnTo>
                <a:lnTo>
                  <a:pt x="67918" y="36280"/>
                </a:lnTo>
                <a:lnTo>
                  <a:pt x="70053" y="32805"/>
                </a:lnTo>
                <a:lnTo>
                  <a:pt x="72386" y="34046"/>
                </a:lnTo>
                <a:lnTo>
                  <a:pt x="74720" y="31316"/>
                </a:lnTo>
                <a:lnTo>
                  <a:pt x="76010" y="32408"/>
                </a:lnTo>
                <a:lnTo>
                  <a:pt x="79237" y="31911"/>
                </a:lnTo>
                <a:lnTo>
                  <a:pt x="82266" y="34990"/>
                </a:lnTo>
                <a:lnTo>
                  <a:pt x="82911" y="34146"/>
                </a:lnTo>
                <a:lnTo>
                  <a:pt x="84351" y="38266"/>
                </a:lnTo>
                <a:lnTo>
                  <a:pt x="86337" y="41096"/>
                </a:lnTo>
                <a:lnTo>
                  <a:pt x="86834" y="45018"/>
                </a:lnTo>
                <a:lnTo>
                  <a:pt x="89465" y="45366"/>
                </a:lnTo>
                <a:lnTo>
                  <a:pt x="91550" y="42933"/>
                </a:lnTo>
                <a:lnTo>
                  <a:pt x="115853" y="42983"/>
                </a:lnTo>
                <a:lnTo>
                  <a:pt x="115803" y="38217"/>
                </a:lnTo>
                <a:lnTo>
                  <a:pt x="120619" y="38117"/>
                </a:lnTo>
                <a:lnTo>
                  <a:pt x="120569" y="34940"/>
                </a:lnTo>
                <a:lnTo>
                  <a:pt x="131951" y="35089"/>
                </a:lnTo>
                <a:lnTo>
                  <a:pt x="131951" y="38266"/>
                </a:lnTo>
                <a:lnTo>
                  <a:pt x="136419" y="38515"/>
                </a:lnTo>
                <a:lnTo>
                  <a:pt x="136419" y="42735"/>
                </a:lnTo>
                <a:lnTo>
                  <a:pt x="145405" y="42983"/>
                </a:lnTo>
                <a:lnTo>
                  <a:pt x="154987" y="51969"/>
                </a:lnTo>
                <a:lnTo>
                  <a:pt x="154305" y="48481"/>
                </a:lnTo>
                <a:lnTo>
                  <a:pt x="156142" y="47538"/>
                </a:lnTo>
                <a:lnTo>
                  <a:pt x="156390" y="45105"/>
                </a:lnTo>
                <a:lnTo>
                  <a:pt x="159021" y="45751"/>
                </a:lnTo>
                <a:lnTo>
                  <a:pt x="159468" y="43566"/>
                </a:lnTo>
                <a:lnTo>
                  <a:pt x="161305" y="43814"/>
                </a:lnTo>
                <a:lnTo>
                  <a:pt x="162348" y="41531"/>
                </a:lnTo>
                <a:lnTo>
                  <a:pt x="165426" y="45949"/>
                </a:lnTo>
                <a:lnTo>
                  <a:pt x="165525" y="31551"/>
                </a:lnTo>
                <a:lnTo>
                  <a:pt x="169249" y="31551"/>
                </a:lnTo>
                <a:lnTo>
                  <a:pt x="172079" y="31998"/>
                </a:lnTo>
                <a:lnTo>
                  <a:pt x="172377" y="35623"/>
                </a:lnTo>
                <a:lnTo>
                  <a:pt x="173419" y="35623"/>
                </a:lnTo>
                <a:lnTo>
                  <a:pt x="173618" y="32247"/>
                </a:lnTo>
                <a:lnTo>
                  <a:pt x="176994" y="32346"/>
                </a:lnTo>
                <a:lnTo>
                  <a:pt x="176994" y="35374"/>
                </a:lnTo>
                <a:lnTo>
                  <a:pt x="186576" y="35573"/>
                </a:lnTo>
                <a:lnTo>
                  <a:pt x="186625" y="33041"/>
                </a:lnTo>
                <a:lnTo>
                  <a:pt x="189902" y="33140"/>
                </a:lnTo>
                <a:lnTo>
                  <a:pt x="189902" y="35722"/>
                </a:lnTo>
                <a:lnTo>
                  <a:pt x="191466" y="35523"/>
                </a:lnTo>
                <a:lnTo>
                  <a:pt x="191466" y="34381"/>
                </a:lnTo>
                <a:lnTo>
                  <a:pt x="196282" y="34630"/>
                </a:lnTo>
                <a:lnTo>
                  <a:pt x="196332" y="41878"/>
                </a:lnTo>
                <a:lnTo>
                  <a:pt x="198218" y="41878"/>
                </a:lnTo>
                <a:lnTo>
                  <a:pt x="198218" y="38949"/>
                </a:lnTo>
                <a:lnTo>
                  <a:pt x="200998" y="38850"/>
                </a:lnTo>
                <a:lnTo>
                  <a:pt x="201197" y="41680"/>
                </a:lnTo>
                <a:lnTo>
                  <a:pt x="208197" y="41630"/>
                </a:lnTo>
                <a:lnTo>
                  <a:pt x="208595" y="16136"/>
                </a:lnTo>
                <a:lnTo>
                  <a:pt x="215893" y="0"/>
                </a:lnTo>
                <a:lnTo>
                  <a:pt x="221503" y="16533"/>
                </a:lnTo>
                <a:lnTo>
                  <a:pt x="220560" y="42226"/>
                </a:lnTo>
                <a:lnTo>
                  <a:pt x="224333" y="42226"/>
                </a:lnTo>
                <a:lnTo>
                  <a:pt x="233816" y="42424"/>
                </a:lnTo>
                <a:lnTo>
                  <a:pt x="233816" y="41133"/>
                </a:lnTo>
                <a:lnTo>
                  <a:pt x="235454" y="41133"/>
                </a:lnTo>
                <a:lnTo>
                  <a:pt x="235603" y="43268"/>
                </a:lnTo>
                <a:lnTo>
                  <a:pt x="242653" y="53036"/>
                </a:lnTo>
                <a:lnTo>
                  <a:pt x="251540" y="52987"/>
                </a:lnTo>
                <a:lnTo>
                  <a:pt x="251887" y="75800"/>
                </a:lnTo>
                <a:lnTo>
                  <a:pt x="209228" y="75601"/>
                </a:lnTo>
                <a:lnTo>
                  <a:pt x="145083" y="75502"/>
                </a:lnTo>
                <a:lnTo>
                  <a:pt x="57517" y="75105"/>
                </a:lnTo>
                <a:lnTo>
                  <a:pt x="0" y="7516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9891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162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1" r:id="rId2"/>
    <p:sldLayoutId id="214748374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20B0604020202020204" charset="0"/>
          <a:ea typeface="Montserrat" panose="020B060402020202020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20B0604020202020204" charset="0"/>
          <a:ea typeface="Montserrat" panose="020B060402020202020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3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6" r:id="rId2"/>
    <p:sldLayoutId id="21474837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9887" y="4827460"/>
            <a:ext cx="1890922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dirty="0">
                <a:latin typeface="+mj-lt"/>
                <a:cs typeface="Calibri" panose="020F0502020204030204" pitchFamily="34" charset="0"/>
              </a:rPr>
              <a:t>© 2022 Cengage </a:t>
            </a:r>
          </a:p>
        </p:txBody>
      </p:sp>
      <p:sp>
        <p:nvSpPr>
          <p:cNvPr id="13" name="Google Shape;94;p14"/>
          <p:cNvSpPr txBox="1">
            <a:spLocks/>
          </p:cNvSpPr>
          <p:nvPr/>
        </p:nvSpPr>
        <p:spPr>
          <a:xfrm>
            <a:off x="0" y="1534653"/>
            <a:ext cx="9143999" cy="13065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4F7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R="0" lvl="0" indent="117475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6480"/>
              <a:buFont typeface="Montserrat"/>
              <a:buNone/>
              <a:tabLst/>
              <a:defRPr/>
            </a:pPr>
            <a:r>
              <a:rPr lang="en-PH" sz="1800" dirty="0">
                <a:solidFill>
                  <a:schemeClr val="bg1"/>
                </a:solidFill>
                <a:latin typeface="Montserrat" panose="02000505000000020004" pitchFamily="2" charset="0"/>
                <a:ea typeface="Georgia" charset="0"/>
                <a:cs typeface="Calibri" panose="020F0502020204030204" pitchFamily="34" charset="0"/>
                <a:sym typeface="Montserrat"/>
              </a:rPr>
              <a:t>Employment Communication:</a:t>
            </a:r>
          </a:p>
          <a:p>
            <a:pPr marL="117475" marR="0" lvl="0" indent="117475" defTabSz="3429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6480"/>
              <a:buFont typeface="Montserrat"/>
              <a:buNone/>
              <a:tabLst/>
              <a:defRPr/>
            </a:pPr>
            <a:br>
              <a:rPr lang="en-PH" sz="1800" b="0" dirty="0">
                <a:solidFill>
                  <a:schemeClr val="bg1"/>
                </a:solidFill>
                <a:latin typeface="Montserrat" panose="02000505000000020004" pitchFamily="2" charset="0"/>
                <a:ea typeface="Georgia" charset="0"/>
                <a:cs typeface="Calibri" panose="020F0502020204030204" pitchFamily="34" charset="0"/>
                <a:sym typeface="Montserrat"/>
              </a:rPr>
            </a:br>
            <a:r>
              <a:rPr lang="en-PH" sz="1800" b="0" dirty="0">
                <a:solidFill>
                  <a:schemeClr val="bg1"/>
                </a:solidFill>
                <a:latin typeface="Montserrat" panose="02000505000000020004" pitchFamily="2" charset="0"/>
                <a:ea typeface="Georgia" charset="0"/>
                <a:cs typeface="Calibri" panose="020F0502020204030204" pitchFamily="34" charset="0"/>
                <a:sym typeface="Montserrat"/>
              </a:rPr>
              <a:t>Making a Hiring Decision</a:t>
            </a:r>
            <a:endParaRPr kumimoji="0" lang="en-PH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00505000000020004" pitchFamily="2" charset="0"/>
              <a:ea typeface="Georgia" charset="0"/>
              <a:cs typeface="Calibri" panose="020F0502020204030204" pitchFamily="34" charset="0"/>
            </a:endParaRPr>
          </a:p>
        </p:txBody>
      </p:sp>
      <p:pic>
        <p:nvPicPr>
          <p:cNvPr id="8" name="Picture 7" descr="C:\Users\Katie Satinsky\Documents\Cornell\CBC Textbook\Chapter Scenario\Bank on Me Logo.bmp">
            <a:extLst>
              <a:ext uri="{FF2B5EF4-FFF2-40B4-BE49-F238E27FC236}">
                <a16:creationId xmlns:a16="http://schemas.microsoft.com/office/drawing/2014/main" id="{5C7BE5DD-C2C1-45C0-9F18-299A016B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92" y="403048"/>
            <a:ext cx="2328914" cy="690049"/>
          </a:xfrm>
          <a:prstGeom prst="rect">
            <a:avLst/>
          </a:prstGeom>
          <a:noFill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3C682F7-ABD1-4E07-96C2-F50BC1D03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64" y="3656981"/>
            <a:ext cx="1030083" cy="13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186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00D59D-F71F-4752-8793-F3B14A92B64C}"/>
              </a:ext>
            </a:extLst>
          </p:cNvPr>
          <p:cNvSpPr/>
          <p:nvPr/>
        </p:nvSpPr>
        <p:spPr>
          <a:xfrm>
            <a:off x="279342" y="1754275"/>
            <a:ext cx="4292657" cy="2327760"/>
          </a:xfrm>
          <a:custGeom>
            <a:avLst/>
            <a:gdLst>
              <a:gd name="connsiteX0" fmla="*/ 0 w 3981549"/>
              <a:gd name="connsiteY0" fmla="*/ 0 h 2327760"/>
              <a:gd name="connsiteX1" fmla="*/ 3981549 w 3981549"/>
              <a:gd name="connsiteY1" fmla="*/ 0 h 2327760"/>
              <a:gd name="connsiteX2" fmla="*/ 3981549 w 3981549"/>
              <a:gd name="connsiteY2" fmla="*/ 2327760 h 2327760"/>
              <a:gd name="connsiteX3" fmla="*/ 0 w 3981549"/>
              <a:gd name="connsiteY3" fmla="*/ 2327760 h 2327760"/>
              <a:gd name="connsiteX4" fmla="*/ 0 w 3981549"/>
              <a:gd name="connsiteY4" fmla="*/ 0 h 23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549" h="2327760">
                <a:moveTo>
                  <a:pt x="0" y="0"/>
                </a:moveTo>
                <a:lnTo>
                  <a:pt x="3981549" y="0"/>
                </a:lnTo>
                <a:lnTo>
                  <a:pt x="3981549" y="2327760"/>
                </a:lnTo>
                <a:lnTo>
                  <a:pt x="0" y="232776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808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Evaluate employment communication against given job requirements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Apply interviewing skills as a company recruiter OR practice interviewing skills as a job applicant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Participate in a decision-making meeting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Communicate positive and negative hiring decisions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38E2933-E9CB-4A34-9D58-56B91BC6C8D1}"/>
              </a:ext>
            </a:extLst>
          </p:cNvPr>
          <p:cNvSpPr/>
          <p:nvPr/>
        </p:nvSpPr>
        <p:spPr>
          <a:xfrm>
            <a:off x="4705462" y="1754275"/>
            <a:ext cx="4094398" cy="2327760"/>
          </a:xfrm>
          <a:custGeom>
            <a:avLst/>
            <a:gdLst>
              <a:gd name="connsiteX0" fmla="*/ 0 w 3981549"/>
              <a:gd name="connsiteY0" fmla="*/ 0 h 2327760"/>
              <a:gd name="connsiteX1" fmla="*/ 3981549 w 3981549"/>
              <a:gd name="connsiteY1" fmla="*/ 0 h 2327760"/>
              <a:gd name="connsiteX2" fmla="*/ 3981549 w 3981549"/>
              <a:gd name="connsiteY2" fmla="*/ 2327760 h 2327760"/>
              <a:gd name="connsiteX3" fmla="*/ 0 w 3981549"/>
              <a:gd name="connsiteY3" fmla="*/ 2327760 h 2327760"/>
              <a:gd name="connsiteX4" fmla="*/ 0 w 3981549"/>
              <a:gd name="connsiteY4" fmla="*/ 0 h 23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549" h="2327760">
                <a:moveTo>
                  <a:pt x="0" y="0"/>
                </a:moveTo>
                <a:lnTo>
                  <a:pt x="3981549" y="0"/>
                </a:lnTo>
                <a:lnTo>
                  <a:pt x="3981549" y="2327760"/>
                </a:lnTo>
                <a:lnTo>
                  <a:pt x="0" y="232776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808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Job description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Cover letters and resumes from five candidates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Voicemails from three candidates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Interviewer’s Guide</a:t>
            </a:r>
          </a:p>
          <a:p>
            <a:pPr marL="285750" indent="-285750">
              <a:spcAft>
                <a:spcPts val="1200"/>
              </a:spcAft>
              <a:buClr>
                <a:schemeClr val="accent2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dirty="0"/>
              <a:t>Hiring Decision Matrix</a:t>
            </a:r>
          </a:p>
          <a:p>
            <a:pPr lvl="1" algn="l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en-US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396E9-5230-40F2-B337-D0A0FDA3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Simulation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813CC6-4C0D-41F4-8ADC-324474E92921}"/>
              </a:ext>
            </a:extLst>
          </p:cNvPr>
          <p:cNvSpPr/>
          <p:nvPr/>
        </p:nvSpPr>
        <p:spPr>
          <a:xfrm>
            <a:off x="1352343" y="911721"/>
            <a:ext cx="1835548" cy="705394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2C224-FB54-487E-88E2-E1FB856957E7}"/>
              </a:ext>
            </a:extLst>
          </p:cNvPr>
          <p:cNvSpPr/>
          <p:nvPr/>
        </p:nvSpPr>
        <p:spPr>
          <a:xfrm>
            <a:off x="5891310" y="911721"/>
            <a:ext cx="1835548" cy="705394"/>
          </a:xfrm>
          <a:prstGeom prst="ellipse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158781-32D8-49DF-8B51-C0E31C394D8B}"/>
              </a:ext>
            </a:extLst>
          </p:cNvPr>
          <p:cNvSpPr/>
          <p:nvPr/>
        </p:nvSpPr>
        <p:spPr>
          <a:xfrm>
            <a:off x="279260" y="4377791"/>
            <a:ext cx="8520600" cy="572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 materials at amynewman.com/</a:t>
            </a:r>
            <a:r>
              <a:rPr lang="en-US" dirty="0" err="1"/>
              <a:t>bankonme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7EF-F73F-40EB-8A5C-528BCC3B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Selecting Candidates to Interview</a:t>
            </a:r>
          </a:p>
        </p:txBody>
      </p:sp>
      <p:sp>
        <p:nvSpPr>
          <p:cNvPr id="5" name="Google Shape;7;p1">
            <a:extLst>
              <a:ext uri="{FF2B5EF4-FFF2-40B4-BE49-F238E27FC236}">
                <a16:creationId xmlns:a16="http://schemas.microsoft.com/office/drawing/2014/main" id="{620A9B50-66F1-46C6-84EA-8927B5659F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0750" y="1420272"/>
            <a:ext cx="416679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  <a:defRPr sz="180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>
              <a:spcAft>
                <a:spcPts val="120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Review candidate materials</a:t>
            </a:r>
          </a:p>
          <a:p>
            <a:pPr lvl="0">
              <a:spcAft>
                <a:spcPts val="120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Complete the Hiring Decision Matrix  </a:t>
            </a:r>
          </a:p>
          <a:p>
            <a:pPr lvl="0">
              <a:spcAft>
                <a:spcPts val="120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Discuss candidates’ strengths and areas for improvement</a:t>
            </a:r>
          </a:p>
          <a:p>
            <a:pPr lvl="0">
              <a:spcAft>
                <a:spcPts val="1200"/>
              </a:spcAft>
              <a:buClr>
                <a:srgbClr val="006666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Identify top candidates</a:t>
            </a:r>
          </a:p>
          <a:p>
            <a:pPr marL="114300" indent="0">
              <a:buNone/>
            </a:pP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CBDC-F9B9-4CEC-8108-C7833264219E}"/>
              </a:ext>
            </a:extLst>
          </p:cNvPr>
          <p:cNvSpPr txBox="1"/>
          <p:nvPr/>
        </p:nvSpPr>
        <p:spPr>
          <a:xfrm>
            <a:off x="230750" y="1028700"/>
            <a:ext cx="4160776" cy="40011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</a:p>
        </p:txBody>
      </p:sp>
      <p:sp>
        <p:nvSpPr>
          <p:cNvPr id="9" name="Google Shape;7;p1">
            <a:extLst>
              <a:ext uri="{FF2B5EF4-FFF2-40B4-BE49-F238E27FC236}">
                <a16:creationId xmlns:a16="http://schemas.microsoft.com/office/drawing/2014/main" id="{A87DB7EB-CFC2-4B9B-9807-FD1096E60E44}"/>
              </a:ext>
            </a:extLst>
          </p:cNvPr>
          <p:cNvSpPr txBox="1">
            <a:spLocks/>
          </p:cNvSpPr>
          <p:nvPr/>
        </p:nvSpPr>
        <p:spPr>
          <a:xfrm>
            <a:off x="4497950" y="1420272"/>
            <a:ext cx="416679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2"/>
                </a:solidFill>
                <a:latin typeface="Calibri" panose="020F0502020204030204" pitchFamily="34" charset="0"/>
                <a:ea typeface="Montserrat" panose="020B0604020202020204" charset="0"/>
                <a:cs typeface="Calibri" panose="020F0502020204030204" pitchFamily="34" charset="0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Finance Coursework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Finance Experience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Leadership Experience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Degree and GPA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Communication Skills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Attention to Detail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Proficiency in Excel</a:t>
            </a:r>
          </a:p>
          <a:p>
            <a:pPr lvl="0" rtl="0">
              <a:buClr>
                <a:srgbClr val="006666"/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Spanish Language</a:t>
            </a:r>
          </a:p>
          <a:p>
            <a:pPr marL="11430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D0E6B-7E8F-484A-A341-6C42A77439E4}"/>
              </a:ext>
            </a:extLst>
          </p:cNvPr>
          <p:cNvSpPr txBox="1"/>
          <p:nvPr/>
        </p:nvSpPr>
        <p:spPr>
          <a:xfrm>
            <a:off x="4497950" y="1020162"/>
            <a:ext cx="4160776" cy="400110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135401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7EF-F73F-40EB-8A5C-528BCC3B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Interviewing Candidates</a:t>
            </a:r>
          </a:p>
        </p:txBody>
      </p:sp>
      <p:pic>
        <p:nvPicPr>
          <p:cNvPr id="11" name="Picture 6" descr="C:\Users\an97\AppData\Local\Microsoft\Windows\Temporary Internet Files\Content.IE5\Z01LS8PJ\MP900440921[1].jpg">
            <a:extLst>
              <a:ext uri="{FF2B5EF4-FFF2-40B4-BE49-F238E27FC236}">
                <a16:creationId xmlns:a16="http://schemas.microsoft.com/office/drawing/2014/main" id="{AB2B4EDB-44CF-491C-89FA-0CF9A875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096"/>
            <a:ext cx="9144000" cy="4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4B936AC-E097-4240-9800-4C10B1C2E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167150"/>
              </p:ext>
            </p:extLst>
          </p:nvPr>
        </p:nvGraphicFramePr>
        <p:xfrm>
          <a:off x="230750" y="1169070"/>
          <a:ext cx="8292526" cy="3394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915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7EF-F73F-40EB-8A5C-528BCC3B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Making a Hiring Decision</a:t>
            </a:r>
          </a:p>
        </p:txBody>
      </p:sp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6460BDED-CF07-437A-9C76-BACD59ADCB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559577"/>
              </p:ext>
            </p:extLst>
          </p:nvPr>
        </p:nvGraphicFramePr>
        <p:xfrm>
          <a:off x="376250" y="45589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4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27EF-F73F-40EB-8A5C-528BCC3B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Communicating the Decision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EFE71378-9C0A-43A3-BF1C-25F64619A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993133"/>
              </p:ext>
            </p:extLst>
          </p:nvPr>
        </p:nvGraphicFramePr>
        <p:xfrm>
          <a:off x="376250" y="631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354042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66"/>
      </a:dk2>
      <a:lt2>
        <a:srgbClr val="E7E6E6"/>
      </a:lt2>
      <a:accent1>
        <a:srgbClr val="C00000"/>
      </a:accent1>
      <a:accent2>
        <a:srgbClr val="3E6C72"/>
      </a:accent2>
      <a:accent3>
        <a:srgbClr val="A5A5A5"/>
      </a:accent3>
      <a:accent4>
        <a:srgbClr val="FFC000"/>
      </a:accent4>
      <a:accent5>
        <a:srgbClr val="3E6C72"/>
      </a:accent5>
      <a:accent6>
        <a:srgbClr val="C00000"/>
      </a:accent6>
      <a:hlink>
        <a:srgbClr val="44546A"/>
      </a:hlink>
      <a:folHlink>
        <a:srgbClr val="44546A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260</Words>
  <Application>Microsoft Office PowerPoint</Application>
  <PresentationFormat>On-screen Show (16:9)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Montserrat SemiBold</vt:lpstr>
      <vt:lpstr>Montserrat</vt:lpstr>
      <vt:lpstr>1_Simple Light</vt:lpstr>
      <vt:lpstr>Content Slides</vt:lpstr>
      <vt:lpstr>Blank</vt:lpstr>
      <vt:lpstr>PowerPoint Presentation</vt:lpstr>
      <vt:lpstr>About the Simulation</vt:lpstr>
      <vt:lpstr>Exercise 1: Selecting Candidates to Interview</vt:lpstr>
      <vt:lpstr>Exercise 2: Interviewing Candidates</vt:lpstr>
      <vt:lpstr>Exercise 3: Making a Hiring Decision</vt:lpstr>
      <vt:lpstr>Exercise 4: Communicating the Decision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Newman</dc:creator>
  <cp:lastModifiedBy>Amy Newman</cp:lastModifiedBy>
  <cp:revision>134</cp:revision>
  <dcterms:created xsi:type="dcterms:W3CDTF">2020-11-18T21:22:37Z</dcterms:created>
  <dcterms:modified xsi:type="dcterms:W3CDTF">2021-09-30T17:31:46Z</dcterms:modified>
</cp:coreProperties>
</file>